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7" r:id="rId1"/>
  </p:sldMasterIdLst>
  <p:notesMasterIdLst>
    <p:notesMasterId r:id="rId12"/>
  </p:notesMasterIdLst>
  <p:sldIdLst>
    <p:sldId id="276" r:id="rId2"/>
    <p:sldId id="258" r:id="rId3"/>
    <p:sldId id="260" r:id="rId4"/>
    <p:sldId id="265" r:id="rId5"/>
    <p:sldId id="263" r:id="rId6"/>
    <p:sldId id="277" r:id="rId7"/>
    <p:sldId id="264" r:id="rId8"/>
    <p:sldId id="262" r:id="rId9"/>
    <p:sldId id="279" r:id="rId10"/>
    <p:sldId id="280" r:id="rId1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5716"/>
    <p:restoredTop sz="94648"/>
  </p:normalViewPr>
  <p:slideViewPr>
    <p:cSldViewPr>
      <p:cViewPr varScale="1">
        <p:scale>
          <a:sx n="117" d="100"/>
          <a:sy n="117" d="100"/>
        </p:scale>
        <p:origin x="792" y="168"/>
      </p:cViewPr>
      <p:guideLst>
        <p:guide orient="horz" pos="2160"/>
        <p:guide pos="2880"/>
      </p:guideLst>
    </p:cSldViewPr>
  </p:slideViewPr>
  <p:notesTextViewPr>
    <p:cViewPr>
      <p:scale>
        <a:sx n="100" d="100"/>
        <a:sy n="100" d="100"/>
      </p:scale>
      <p:origin x="0" y="0"/>
    </p:cViewPr>
  </p:notesTextViewPr>
  <p:notesViewPr>
    <p:cSldViewPr>
      <p:cViewPr varScale="1">
        <p:scale>
          <a:sx n="56" d="100"/>
          <a:sy n="56" d="100"/>
        </p:scale>
        <p:origin x="-1962"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106896C-BE02-4D38-B96B-730C79D99907}" type="datetimeFigureOut">
              <a:rPr lang="en-US" smtClean="0"/>
              <a:pPr/>
              <a:t>10/29/24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960C778-CC2E-44B3-A2E2-5CA23BDC8884}"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Rot="1" noChangeAspect="1" noChangeArrowheads="1" noTextEdit="1"/>
          </p:cNvSpPr>
          <p:nvPr>
            <p:ph type="sldImg"/>
          </p:nvPr>
        </p:nvSpPr>
        <p:spPr>
          <a:ln/>
        </p:spPr>
      </p:sp>
      <p:sp>
        <p:nvSpPr>
          <p:cNvPr id="4" name="Notes Placeholder 3"/>
          <p:cNvSpPr>
            <a:spLocks noGrp="1"/>
          </p:cNvSpPr>
          <p:nvPr>
            <p:ph type="body" sz="quarter" idx="10"/>
          </p:nvPr>
        </p:nvSpPr>
        <p:spPr/>
        <p:txBody>
          <a:bodyPr>
            <a:normAutofit/>
          </a:bodyPr>
          <a:lstStyle/>
          <a:p>
            <a:endParaRPr lang="en-US"/>
          </a:p>
        </p:txBody>
      </p:sp>
    </p:spTree>
    <p:extLst>
      <p:ext uri="{BB962C8B-B14F-4D97-AF65-F5344CB8AC3E}">
        <p14:creationId xmlns:p14="http://schemas.microsoft.com/office/powerpoint/2010/main" val="21137610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questions can also be found in the “If you ask me” section on pg. 9</a:t>
            </a:r>
          </a:p>
        </p:txBody>
      </p:sp>
      <p:sp>
        <p:nvSpPr>
          <p:cNvPr id="4" name="Slide Number Placeholder 3"/>
          <p:cNvSpPr>
            <a:spLocks noGrp="1"/>
          </p:cNvSpPr>
          <p:nvPr>
            <p:ph type="sldNum" sz="quarter" idx="5"/>
          </p:nvPr>
        </p:nvSpPr>
        <p:spPr/>
        <p:txBody>
          <a:bodyPr/>
          <a:lstStyle/>
          <a:p>
            <a:fld id="{D960C778-CC2E-44B3-A2E2-5CA23BDC8884}" type="slidenum">
              <a:rPr lang="en-US" smtClean="0"/>
              <a:pPr/>
              <a:t>2</a:t>
            </a:fld>
            <a:endParaRPr lang="en-US"/>
          </a:p>
        </p:txBody>
      </p:sp>
    </p:spTree>
    <p:extLst>
      <p:ext uri="{BB962C8B-B14F-4D97-AF65-F5344CB8AC3E}">
        <p14:creationId xmlns:p14="http://schemas.microsoft.com/office/powerpoint/2010/main" val="41844622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Freeform 6"/>
          <p:cNvSpPr/>
          <p:nvPr/>
        </p:nvSpPr>
        <p:spPr bwMode="auto">
          <a:xfrm>
            <a:off x="0" y="-3175"/>
            <a:ext cx="9144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08831" y="1449146"/>
            <a:ext cx="7526338" cy="2971051"/>
          </a:xfrm>
        </p:spPr>
        <p:txBody>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808831" y="5280847"/>
            <a:ext cx="7526338"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DDAFB7F-D323-4BE1-9E1F-01296F32059B}" type="datetimeFigureOut">
              <a:rPr lang="en-US" smtClean="0"/>
              <a:pPr/>
              <a:t>10/29/24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44BAC-EF0F-4478-BAAF-C6D78E9D2B55}" type="slidenum">
              <a:rPr lang="en-US" smtClean="0"/>
              <a:pPr/>
              <a:t>‹#›</a:t>
            </a:fld>
            <a:endParaRPr lang="en-US"/>
          </a:p>
        </p:txBody>
      </p:sp>
    </p:spTree>
    <p:extLst>
      <p:ext uri="{BB962C8B-B14F-4D97-AF65-F5344CB8AC3E}">
        <p14:creationId xmlns:p14="http://schemas.microsoft.com/office/powerpoint/2010/main" val="2801723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1" name="Freeform 6"/>
          <p:cNvSpPr/>
          <p:nvPr/>
        </p:nvSpPr>
        <p:spPr bwMode="auto">
          <a:xfrm>
            <a:off x="0" y="0"/>
            <a:ext cx="9144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809997" y="2222287"/>
            <a:ext cx="7524003" cy="363651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DDAFB7F-D323-4BE1-9E1F-01296F32059B}" type="datetimeFigureOut">
              <a:rPr lang="en-US" smtClean="0"/>
              <a:pPr/>
              <a:t>10/29/24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44BAC-EF0F-4478-BAAF-C6D78E9D2B55}" type="slidenum">
              <a:rPr lang="en-US" smtClean="0"/>
              <a:pPr/>
              <a:t>‹#›</a:t>
            </a:fld>
            <a:endParaRPr lang="en-US"/>
          </a:p>
        </p:txBody>
      </p:sp>
    </p:spTree>
    <p:extLst>
      <p:ext uri="{BB962C8B-B14F-4D97-AF65-F5344CB8AC3E}">
        <p14:creationId xmlns:p14="http://schemas.microsoft.com/office/powerpoint/2010/main" val="5163438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 name="Freeform 7"/>
          <p:cNvSpPr/>
          <p:nvPr/>
        </p:nvSpPr>
        <p:spPr bwMode="auto">
          <a:xfrm>
            <a:off x="0" y="0"/>
            <a:ext cx="9144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04863" y="2951396"/>
            <a:ext cx="7526337" cy="1468800"/>
          </a:xfrm>
        </p:spPr>
        <p:txBody>
          <a:bodyPr anchor="b"/>
          <a:lstStyle>
            <a:lvl1pPr algn="r">
              <a:defRPr sz="4800" b="1" cap="none"/>
            </a:lvl1pPr>
          </a:lstStyle>
          <a:p>
            <a:r>
              <a:rPr lang="en-US"/>
              <a:t>Click to edit Master title style</a:t>
            </a:r>
            <a:endParaRPr lang="en-US" dirty="0"/>
          </a:p>
        </p:txBody>
      </p:sp>
      <p:sp>
        <p:nvSpPr>
          <p:cNvPr id="3" name="Text Placeholder 2"/>
          <p:cNvSpPr>
            <a:spLocks noGrp="1"/>
          </p:cNvSpPr>
          <p:nvPr>
            <p:ph type="body" idx="1"/>
          </p:nvPr>
        </p:nvSpPr>
        <p:spPr>
          <a:xfrm>
            <a:off x="804863" y="5281200"/>
            <a:ext cx="7526337"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DDAFB7F-D323-4BE1-9E1F-01296F32059B}" type="datetimeFigureOut">
              <a:rPr lang="en-US" smtClean="0"/>
              <a:pPr/>
              <a:t>10/29/24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44BAC-EF0F-4478-BAAF-C6D78E9D2B55}" type="slidenum">
              <a:rPr lang="en-US" smtClean="0"/>
              <a:pPr/>
              <a:t>‹#›</a:t>
            </a:fld>
            <a:endParaRPr lang="en-US"/>
          </a:p>
        </p:txBody>
      </p:sp>
    </p:spTree>
    <p:extLst>
      <p:ext uri="{BB962C8B-B14F-4D97-AF65-F5344CB8AC3E}">
        <p14:creationId xmlns:p14="http://schemas.microsoft.com/office/powerpoint/2010/main" val="15620942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6"/>
          <p:cNvSpPr/>
          <p:nvPr/>
        </p:nvSpPr>
        <p:spPr bwMode="auto">
          <a:xfrm>
            <a:off x="0" y="0"/>
            <a:ext cx="9144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09996" y="2222287"/>
            <a:ext cx="3670723" cy="363876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280" y="2222287"/>
            <a:ext cx="3670720" cy="363876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DDAFB7F-D323-4BE1-9E1F-01296F32059B}" type="datetimeFigureOut">
              <a:rPr lang="en-US" smtClean="0"/>
              <a:pPr/>
              <a:t>10/29/24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44BAC-EF0F-4478-BAAF-C6D78E9D2B55}" type="slidenum">
              <a:rPr lang="en-US" smtClean="0"/>
              <a:pPr/>
              <a:t>‹#›</a:t>
            </a:fld>
            <a:endParaRPr lang="en-US"/>
          </a:p>
        </p:txBody>
      </p:sp>
    </p:spTree>
    <p:extLst>
      <p:ext uri="{BB962C8B-B14F-4D97-AF65-F5344CB8AC3E}">
        <p14:creationId xmlns:p14="http://schemas.microsoft.com/office/powerpoint/2010/main" val="3281695226"/>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6"/>
          <p:cNvSpPr/>
          <p:nvPr/>
        </p:nvSpPr>
        <p:spPr bwMode="auto">
          <a:xfrm>
            <a:off x="0" y="0"/>
            <a:ext cx="9144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09996" y="2174875"/>
            <a:ext cx="367072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09996" y="2751137"/>
            <a:ext cx="3687391" cy="3109913"/>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280" y="2174875"/>
            <a:ext cx="3670720"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63280" y="2751137"/>
            <a:ext cx="3670720" cy="3109913"/>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DDAFB7F-D323-4BE1-9E1F-01296F32059B}" type="datetimeFigureOut">
              <a:rPr lang="en-US" smtClean="0"/>
              <a:pPr/>
              <a:t>10/29/24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A44BAC-EF0F-4478-BAAF-C6D78E9D2B55}" type="slidenum">
              <a:rPr lang="en-US" smtClean="0"/>
              <a:pPr/>
              <a:t>‹#›</a:t>
            </a:fld>
            <a:endParaRPr lang="en-US"/>
          </a:p>
        </p:txBody>
      </p:sp>
    </p:spTree>
    <p:extLst>
      <p:ext uri="{BB962C8B-B14F-4D97-AF65-F5344CB8AC3E}">
        <p14:creationId xmlns:p14="http://schemas.microsoft.com/office/powerpoint/2010/main" val="1131789456"/>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6"/>
          <p:cNvSpPr/>
          <p:nvPr/>
        </p:nvSpPr>
        <p:spPr bwMode="auto">
          <a:xfrm>
            <a:off x="0" y="0"/>
            <a:ext cx="9144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DDAFB7F-D323-4BE1-9E1F-01296F32059B}" type="datetimeFigureOut">
              <a:rPr lang="en-US" smtClean="0"/>
              <a:pPr/>
              <a:t>10/29/24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FA44BAC-EF0F-4478-BAAF-C6D78E9D2B55}" type="slidenum">
              <a:rPr lang="en-US" smtClean="0"/>
              <a:pPr/>
              <a:t>‹#›</a:t>
            </a:fld>
            <a:endParaRPr lang="en-US"/>
          </a:p>
        </p:txBody>
      </p:sp>
    </p:spTree>
    <p:extLst>
      <p:ext uri="{BB962C8B-B14F-4D97-AF65-F5344CB8AC3E}">
        <p14:creationId xmlns:p14="http://schemas.microsoft.com/office/powerpoint/2010/main" val="13580131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DDAFB7F-D323-4BE1-9E1F-01296F32059B}" type="datetimeFigureOut">
              <a:rPr lang="en-US" smtClean="0"/>
              <a:pPr/>
              <a:t>10/29/24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FA44BAC-EF0F-4478-BAAF-C6D78E9D2B55}" type="slidenum">
              <a:rPr lang="en-US" smtClean="0"/>
              <a:pPr/>
              <a:t>‹#›</a:t>
            </a:fld>
            <a:endParaRPr lang="en-US"/>
          </a:p>
        </p:txBody>
      </p:sp>
    </p:spTree>
    <p:extLst>
      <p:ext uri="{BB962C8B-B14F-4D97-AF65-F5344CB8AC3E}">
        <p14:creationId xmlns:p14="http://schemas.microsoft.com/office/powerpoint/2010/main" val="35376219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2" name="Freeform 6"/>
          <p:cNvSpPr>
            <a:spLocks noChangeAspect="1"/>
          </p:cNvSpPr>
          <p:nvPr/>
        </p:nvSpPr>
        <p:spPr bwMode="auto">
          <a:xfrm>
            <a:off x="804863" y="446086"/>
            <a:ext cx="2660650"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04863" y="446088"/>
            <a:ext cx="2660650" cy="1618396"/>
          </a:xfrm>
        </p:spPr>
        <p:txBody>
          <a:bodyPr anchor="b"/>
          <a:lstStyle>
            <a:lvl1pPr algn="l">
              <a:defRPr sz="2000" b="1"/>
            </a:lvl1pPr>
          </a:lstStyle>
          <a:p>
            <a:r>
              <a:rPr lang="en-US"/>
              <a:t>Click to edit Master title style</a:t>
            </a:r>
            <a:endParaRPr lang="en-US" dirty="0"/>
          </a:p>
        </p:txBody>
      </p:sp>
      <p:sp>
        <p:nvSpPr>
          <p:cNvPr id="3" name="Content Placeholder 2"/>
          <p:cNvSpPr>
            <a:spLocks noGrp="1"/>
          </p:cNvSpPr>
          <p:nvPr>
            <p:ph idx="1"/>
          </p:nvPr>
        </p:nvSpPr>
        <p:spPr>
          <a:xfrm>
            <a:off x="3641724" y="446087"/>
            <a:ext cx="4689475" cy="541496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04863" y="2260737"/>
            <a:ext cx="2660650"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DDAFB7F-D323-4BE1-9E1F-01296F32059B}" type="datetimeFigureOut">
              <a:rPr lang="en-US" smtClean="0"/>
              <a:pPr/>
              <a:t>10/29/24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44BAC-EF0F-4478-BAAF-C6D78E9D2B55}" type="slidenum">
              <a:rPr lang="en-US" smtClean="0"/>
              <a:pPr/>
              <a:t>‹#›</a:t>
            </a:fld>
            <a:endParaRPr lang="en-US"/>
          </a:p>
        </p:txBody>
      </p:sp>
    </p:spTree>
    <p:extLst>
      <p:ext uri="{BB962C8B-B14F-4D97-AF65-F5344CB8AC3E}">
        <p14:creationId xmlns:p14="http://schemas.microsoft.com/office/powerpoint/2010/main" val="1983897727"/>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09996" y="727521"/>
            <a:ext cx="3501548" cy="1617163"/>
          </a:xfrm>
        </p:spPr>
        <p:txBody>
          <a:bodyPr anchor="b">
            <a:normAutofit/>
          </a:bodyPr>
          <a:lstStyle>
            <a:lvl1pPr algn="l">
              <a:defRPr sz="2400" b="0"/>
            </a:lvl1pPr>
          </a:lstStyle>
          <a:p>
            <a:r>
              <a:rPr lang="en-US"/>
              <a:t>Click to edit Master title style</a:t>
            </a:r>
            <a:endParaRPr lang="en-US" dirty="0"/>
          </a:p>
        </p:txBody>
      </p:sp>
      <p:sp>
        <p:nvSpPr>
          <p:cNvPr id="9" name="Picture Placeholder 11"/>
          <p:cNvSpPr>
            <a:spLocks noGrp="1" noChangeAspect="1"/>
          </p:cNvSpPr>
          <p:nvPr>
            <p:ph type="pic" sz="quarter" idx="13"/>
          </p:nvPr>
        </p:nvSpPr>
        <p:spPr bwMode="auto">
          <a:xfrm>
            <a:off x="4573588" y="0"/>
            <a:ext cx="4570412"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en-US"/>
              <a:t>Click icon to add picture</a:t>
            </a:r>
            <a:endParaRPr lang="en-US" dirty="0"/>
          </a:p>
        </p:txBody>
      </p:sp>
      <p:sp>
        <p:nvSpPr>
          <p:cNvPr id="4" name="Text Placeholder 3"/>
          <p:cNvSpPr>
            <a:spLocks noGrp="1"/>
          </p:cNvSpPr>
          <p:nvPr>
            <p:ph type="body" sz="half" idx="2"/>
          </p:nvPr>
        </p:nvSpPr>
        <p:spPr>
          <a:xfrm>
            <a:off x="809996" y="2344684"/>
            <a:ext cx="350154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2914357" y="6041361"/>
            <a:ext cx="732659" cy="365125"/>
          </a:xfrm>
        </p:spPr>
        <p:txBody>
          <a:bodyPr/>
          <a:lstStyle/>
          <a:p>
            <a:fld id="{BDDAFB7F-D323-4BE1-9E1F-01296F32059B}" type="datetimeFigureOut">
              <a:rPr lang="en-US" smtClean="0"/>
              <a:pPr/>
              <a:t>10/29/24</a:t>
            </a:fld>
            <a:endParaRPr lang="en-US"/>
          </a:p>
        </p:txBody>
      </p:sp>
      <p:sp>
        <p:nvSpPr>
          <p:cNvPr id="6" name="Footer Placeholder 5"/>
          <p:cNvSpPr>
            <a:spLocks noGrp="1"/>
          </p:cNvSpPr>
          <p:nvPr>
            <p:ph type="ftr" sz="quarter" idx="11"/>
          </p:nvPr>
        </p:nvSpPr>
        <p:spPr>
          <a:xfrm>
            <a:off x="442797" y="6041361"/>
            <a:ext cx="2471560" cy="365125"/>
          </a:xfrm>
        </p:spPr>
        <p:txBody>
          <a:bodyPr/>
          <a:lstStyle/>
          <a:p>
            <a:endParaRPr lang="en-US"/>
          </a:p>
        </p:txBody>
      </p:sp>
      <p:sp>
        <p:nvSpPr>
          <p:cNvPr id="7" name="Slide Number Placeholder 6"/>
          <p:cNvSpPr>
            <a:spLocks noGrp="1"/>
          </p:cNvSpPr>
          <p:nvPr>
            <p:ph type="sldNum" sz="quarter" idx="12"/>
          </p:nvPr>
        </p:nvSpPr>
        <p:spPr>
          <a:xfrm>
            <a:off x="3647017" y="5915887"/>
            <a:ext cx="796616" cy="490599"/>
          </a:xfrm>
        </p:spPr>
        <p:txBody>
          <a:bodyPr/>
          <a:lstStyle/>
          <a:p>
            <a:fld id="{4FA44BAC-EF0F-4478-BAAF-C6D78E9D2B55}" type="slidenum">
              <a:rPr lang="en-US" smtClean="0"/>
              <a:pPr/>
              <a:t>‹#›</a:t>
            </a:fld>
            <a:endParaRPr lang="en-US"/>
          </a:p>
        </p:txBody>
      </p:sp>
    </p:spTree>
    <p:extLst>
      <p:ext uri="{BB962C8B-B14F-4D97-AF65-F5344CB8AC3E}">
        <p14:creationId xmlns:p14="http://schemas.microsoft.com/office/powerpoint/2010/main" val="24226888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04863" y="4800600"/>
            <a:ext cx="7526337" cy="566738"/>
          </a:xfrm>
        </p:spPr>
        <p:txBody>
          <a:bodyPr anchor="b">
            <a:normAutofit/>
          </a:bodyPr>
          <a:lstStyle>
            <a:lvl1pPr algn="l">
              <a:defRPr sz="2400" b="0"/>
            </a:lvl1pPr>
          </a:lstStyle>
          <a:p>
            <a:r>
              <a:rPr lang="en-US"/>
              <a:t>Click to edit Master title style</a:t>
            </a:r>
            <a:endParaRPr lang="en-US" dirty="0"/>
          </a:p>
        </p:txBody>
      </p:sp>
      <p:sp>
        <p:nvSpPr>
          <p:cNvPr id="15" name="Picture Placeholder 14"/>
          <p:cNvSpPr>
            <a:spLocks noGrp="1" noChangeAspect="1"/>
          </p:cNvSpPr>
          <p:nvPr>
            <p:ph type="pic" sz="quarter" idx="13"/>
          </p:nvPr>
        </p:nvSpPr>
        <p:spPr bwMode="auto">
          <a:xfrm>
            <a:off x="0" y="0"/>
            <a:ext cx="9144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en-US"/>
              <a:t>Click icon to add picture</a:t>
            </a:r>
            <a:endParaRPr lang="en-US" dirty="0"/>
          </a:p>
        </p:txBody>
      </p:sp>
      <p:sp>
        <p:nvSpPr>
          <p:cNvPr id="4" name="Text Placeholder 3"/>
          <p:cNvSpPr>
            <a:spLocks noGrp="1"/>
          </p:cNvSpPr>
          <p:nvPr>
            <p:ph type="body" sz="half" idx="2"/>
          </p:nvPr>
        </p:nvSpPr>
        <p:spPr>
          <a:xfrm>
            <a:off x="804863" y="5367338"/>
            <a:ext cx="7526337"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DDAFB7F-D323-4BE1-9E1F-01296F32059B}" type="datetimeFigureOut">
              <a:rPr lang="en-US" smtClean="0"/>
              <a:pPr/>
              <a:t>10/29/24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44BAC-EF0F-4478-BAAF-C6D78E9D2B55}" type="slidenum">
              <a:rPr lang="en-US" smtClean="0"/>
              <a:pPr/>
              <a:t>‹#›</a:t>
            </a:fld>
            <a:endParaRPr lang="en-US"/>
          </a:p>
        </p:txBody>
      </p:sp>
    </p:spTree>
    <p:extLst>
      <p:ext uri="{BB962C8B-B14F-4D97-AF65-F5344CB8AC3E}">
        <p14:creationId xmlns:p14="http://schemas.microsoft.com/office/powerpoint/2010/main" val="36950778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8" name="Freeform 6"/>
          <p:cNvSpPr>
            <a:spLocks noChangeAspect="1"/>
          </p:cNvSpPr>
          <p:nvPr/>
        </p:nvSpPr>
        <p:spPr bwMode="auto">
          <a:xfrm>
            <a:off x="485107" y="1338479"/>
            <a:ext cx="4749312"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649573" y="1495525"/>
            <a:ext cx="4420380" cy="2645912"/>
          </a:xfrm>
        </p:spPr>
        <p:txBody>
          <a:bodyPr anchor="b"/>
          <a:lstStyle>
            <a:lvl1pPr algn="l">
              <a:defRPr sz="4200" b="1" cap="none"/>
            </a:lvl1pPr>
          </a:lstStyle>
          <a:p>
            <a:r>
              <a:rPr lang="en-US"/>
              <a:t>Click to edit Master title style</a:t>
            </a:r>
            <a:endParaRPr lang="en-US" dirty="0"/>
          </a:p>
        </p:txBody>
      </p:sp>
      <p:sp>
        <p:nvSpPr>
          <p:cNvPr id="3" name="Text Placeholder 2"/>
          <p:cNvSpPr>
            <a:spLocks noGrp="1"/>
          </p:cNvSpPr>
          <p:nvPr>
            <p:ph type="body" idx="1"/>
          </p:nvPr>
        </p:nvSpPr>
        <p:spPr>
          <a:xfrm>
            <a:off x="651226" y="4700702"/>
            <a:ext cx="4418727"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9" name="Text Placeholder 5"/>
          <p:cNvSpPr>
            <a:spLocks noGrp="1"/>
          </p:cNvSpPr>
          <p:nvPr>
            <p:ph type="body" sz="quarter" idx="16"/>
          </p:nvPr>
        </p:nvSpPr>
        <p:spPr>
          <a:xfrm>
            <a:off x="5398884" y="1338479"/>
            <a:ext cx="3302316" cy="4075464"/>
          </a:xfrm>
        </p:spPr>
        <p:txBody>
          <a:bodyPr anchor="t"/>
          <a:lstStyle>
            <a:lvl1pPr marL="0" indent="0">
              <a:buFontTx/>
              <a:buNone/>
              <a:defRPr/>
            </a:lvl1pPr>
          </a:lstStyle>
          <a:p>
            <a:pPr lvl="0"/>
            <a:r>
              <a:rPr lang="en-US"/>
              <a:t>Click to edit Master text styles</a:t>
            </a:r>
          </a:p>
        </p:txBody>
      </p:sp>
      <p:sp>
        <p:nvSpPr>
          <p:cNvPr id="4" name="Date Placeholder 3"/>
          <p:cNvSpPr>
            <a:spLocks noGrp="1"/>
          </p:cNvSpPr>
          <p:nvPr>
            <p:ph type="dt" sz="half" idx="10"/>
          </p:nvPr>
        </p:nvSpPr>
        <p:spPr/>
        <p:txBody>
          <a:bodyPr/>
          <a:lstStyle/>
          <a:p>
            <a:fld id="{BDDAFB7F-D323-4BE1-9E1F-01296F32059B}" type="datetimeFigureOut">
              <a:rPr lang="en-US" smtClean="0"/>
              <a:pPr/>
              <a:t>10/29/24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44BAC-EF0F-4478-BAAF-C6D78E9D2B55}" type="slidenum">
              <a:rPr lang="en-US" smtClean="0"/>
              <a:pPr/>
              <a:t>‹#›</a:t>
            </a:fld>
            <a:endParaRPr lang="en-US"/>
          </a:p>
        </p:txBody>
      </p:sp>
    </p:spTree>
    <p:extLst>
      <p:ext uri="{BB962C8B-B14F-4D97-AF65-F5344CB8AC3E}">
        <p14:creationId xmlns:p14="http://schemas.microsoft.com/office/powerpoint/2010/main" val="36467034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9" name="Freeform 6"/>
          <p:cNvSpPr>
            <a:spLocks noChangeAspect="1"/>
          </p:cNvSpPr>
          <p:nvPr/>
        </p:nvSpPr>
        <p:spPr bwMode="auto">
          <a:xfrm>
            <a:off x="855663" y="2286585"/>
            <a:ext cx="3671336"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017816" y="2435956"/>
            <a:ext cx="3286891" cy="2007789"/>
          </a:xfrm>
        </p:spPr>
        <p:txBody>
          <a:bodyPr/>
          <a:lstStyle>
            <a:lvl1pPr>
              <a:defRPr sz="3200"/>
            </a:lvl1pPr>
          </a:lstStyle>
          <a:p>
            <a:r>
              <a:rPr lang="en-US"/>
              <a:t>Click to edit Master title style</a:t>
            </a:r>
            <a:endParaRPr lang="en-US" dirty="0"/>
          </a:p>
        </p:txBody>
      </p:sp>
      <p:sp>
        <p:nvSpPr>
          <p:cNvPr id="6" name="Text Placeholder 5"/>
          <p:cNvSpPr>
            <a:spLocks noGrp="1"/>
          </p:cNvSpPr>
          <p:nvPr>
            <p:ph type="body" sz="quarter" idx="16"/>
          </p:nvPr>
        </p:nvSpPr>
        <p:spPr>
          <a:xfrm>
            <a:off x="4616450" y="2286000"/>
            <a:ext cx="3671888" cy="2300288"/>
          </a:xfrm>
        </p:spPr>
        <p:txBody>
          <a:bodyPr anchor="t"/>
          <a:lstStyle>
            <a:lvl1pPr marL="0" indent="0">
              <a:buFontTx/>
              <a:buNone/>
              <a:defRPr/>
            </a:lvl1pPr>
          </a:lstStyle>
          <a:p>
            <a:pPr lvl="0"/>
            <a:r>
              <a:rPr lang="en-US"/>
              <a:t>Click to edit Master text styles</a:t>
            </a:r>
          </a:p>
        </p:txBody>
      </p:sp>
      <p:sp>
        <p:nvSpPr>
          <p:cNvPr id="2" name="Date Placeholder 1"/>
          <p:cNvSpPr>
            <a:spLocks noGrp="1"/>
          </p:cNvSpPr>
          <p:nvPr>
            <p:ph type="dt" sz="half" idx="10"/>
          </p:nvPr>
        </p:nvSpPr>
        <p:spPr/>
        <p:txBody>
          <a:bodyPr/>
          <a:lstStyle/>
          <a:p>
            <a:fld id="{BDDAFB7F-D323-4BE1-9E1F-01296F32059B}" type="datetimeFigureOut">
              <a:rPr lang="en-US" smtClean="0"/>
              <a:pPr/>
              <a:t>10/29/24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FA44BAC-EF0F-4478-BAAF-C6D78E9D2B55}" type="slidenum">
              <a:rPr lang="en-US" smtClean="0"/>
              <a:pPr/>
              <a:t>‹#›</a:t>
            </a:fld>
            <a:endParaRPr lang="en-US"/>
          </a:p>
        </p:txBody>
      </p:sp>
    </p:spTree>
    <p:extLst>
      <p:ext uri="{BB962C8B-B14F-4D97-AF65-F5344CB8AC3E}">
        <p14:creationId xmlns:p14="http://schemas.microsoft.com/office/powerpoint/2010/main" val="30112481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bwMode="auto">
          <a:xfrm>
            <a:off x="0" y="0"/>
            <a:ext cx="9144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DDAFB7F-D323-4BE1-9E1F-01296F32059B}" type="datetimeFigureOut">
              <a:rPr lang="en-US" smtClean="0"/>
              <a:pPr/>
              <a:t>10/29/24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44BAC-EF0F-4478-BAAF-C6D78E9D2B55}" type="slidenum">
              <a:rPr lang="en-US" smtClean="0"/>
              <a:pPr/>
              <a:t>‹#›</a:t>
            </a:fld>
            <a:endParaRPr lang="en-US"/>
          </a:p>
        </p:txBody>
      </p:sp>
    </p:spTree>
    <p:extLst>
      <p:ext uri="{BB962C8B-B14F-4D97-AF65-F5344CB8AC3E}">
        <p14:creationId xmlns:p14="http://schemas.microsoft.com/office/powerpoint/2010/main" val="23657047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2" name="Freeform 6"/>
          <p:cNvSpPr>
            <a:spLocks noChangeAspect="1"/>
          </p:cNvSpPr>
          <p:nvPr/>
        </p:nvSpPr>
        <p:spPr bwMode="auto">
          <a:xfrm>
            <a:off x="5752238" y="446089"/>
            <a:ext cx="3391762"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9" name="AutoShape 4"/>
          <p:cNvSpPr>
            <a:spLocks noChangeAspect="1" noChangeArrowheads="1" noTextEdit="1"/>
          </p:cNvSpPr>
          <p:nvPr/>
        </p:nvSpPr>
        <p:spPr bwMode="auto">
          <a:xfrm>
            <a:off x="5233988" y="0"/>
            <a:ext cx="3910012" cy="586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2" name="Vertical Title 1"/>
          <p:cNvSpPr>
            <a:spLocks noGrp="1"/>
          </p:cNvSpPr>
          <p:nvPr>
            <p:ph type="title" orient="vert"/>
          </p:nvPr>
        </p:nvSpPr>
        <p:spPr>
          <a:xfrm>
            <a:off x="6137655" y="586171"/>
            <a:ext cx="1701800" cy="51347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04862" y="446089"/>
            <a:ext cx="4947376" cy="5414962"/>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DDAFB7F-D323-4BE1-9E1F-01296F32059B}" type="datetimeFigureOut">
              <a:rPr lang="en-US" smtClean="0"/>
              <a:pPr/>
              <a:t>10/29/24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44BAC-EF0F-4478-BAAF-C6D78E9D2B55}" type="slidenum">
              <a:rPr lang="en-US" smtClean="0"/>
              <a:pPr/>
              <a:t>‹#›</a:t>
            </a:fld>
            <a:endParaRPr lang="en-US"/>
          </a:p>
        </p:txBody>
      </p:sp>
    </p:spTree>
    <p:extLst>
      <p:ext uri="{BB962C8B-B14F-4D97-AF65-F5344CB8AC3E}">
        <p14:creationId xmlns:p14="http://schemas.microsoft.com/office/powerpoint/2010/main" val="9826906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09997" y="447188"/>
            <a:ext cx="7524003"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n-US"/>
              <a:t>Click to edit Master title style</a:t>
            </a:r>
            <a:endParaRPr lang="en-US" dirty="0"/>
          </a:p>
        </p:txBody>
      </p:sp>
      <p:sp>
        <p:nvSpPr>
          <p:cNvPr id="3" name="Text Placeholder 2"/>
          <p:cNvSpPr>
            <a:spLocks noGrp="1"/>
          </p:cNvSpPr>
          <p:nvPr>
            <p:ph type="body" idx="1"/>
          </p:nvPr>
        </p:nvSpPr>
        <p:spPr>
          <a:xfrm>
            <a:off x="809997" y="2184400"/>
            <a:ext cx="7524003"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442797" y="6041361"/>
            <a:ext cx="6289532" cy="365125"/>
          </a:xfrm>
          <a:prstGeom prst="rect">
            <a:avLst/>
          </a:prstGeom>
        </p:spPr>
        <p:txBody>
          <a:bodyPr vert="horz" lIns="91440" tIns="45720" rIns="91440" bIns="45720" rtlCol="0" anchor="b"/>
          <a:lstStyle>
            <a:lvl1pPr algn="l">
              <a:defRPr sz="900">
                <a:solidFill>
                  <a:schemeClr val="tx1"/>
                </a:solidFill>
              </a:defRPr>
            </a:lvl1pPr>
          </a:lstStyle>
          <a:p>
            <a:endParaRPr lang="en-US"/>
          </a:p>
        </p:txBody>
      </p:sp>
      <p:sp>
        <p:nvSpPr>
          <p:cNvPr id="4" name="Date Placeholder 3"/>
          <p:cNvSpPr>
            <a:spLocks noGrp="1"/>
          </p:cNvSpPr>
          <p:nvPr>
            <p:ph type="dt" sz="half" idx="2"/>
          </p:nvPr>
        </p:nvSpPr>
        <p:spPr>
          <a:xfrm>
            <a:off x="6911422" y="6041361"/>
            <a:ext cx="993161" cy="365125"/>
          </a:xfrm>
          <a:prstGeom prst="rect">
            <a:avLst/>
          </a:prstGeom>
        </p:spPr>
        <p:txBody>
          <a:bodyPr vert="horz" lIns="91440" tIns="45720" rIns="91440" bIns="45720" rtlCol="0" anchor="b"/>
          <a:lstStyle>
            <a:lvl1pPr algn="r">
              <a:defRPr sz="900">
                <a:solidFill>
                  <a:schemeClr val="tx1"/>
                </a:solidFill>
              </a:defRPr>
            </a:lvl1pPr>
          </a:lstStyle>
          <a:p>
            <a:fld id="{BDDAFB7F-D323-4BE1-9E1F-01296F32059B}" type="datetimeFigureOut">
              <a:rPr lang="en-US" smtClean="0"/>
              <a:pPr/>
              <a:t>10/29/24</a:t>
            </a:fld>
            <a:endParaRPr lang="en-US"/>
          </a:p>
        </p:txBody>
      </p:sp>
      <p:sp>
        <p:nvSpPr>
          <p:cNvPr id="6" name="Slide Number Placeholder 5"/>
          <p:cNvSpPr>
            <a:spLocks noGrp="1"/>
          </p:cNvSpPr>
          <p:nvPr>
            <p:ph type="sldNum" sz="quarter" idx="4"/>
          </p:nvPr>
        </p:nvSpPr>
        <p:spPr>
          <a:xfrm>
            <a:off x="7904584" y="5915887"/>
            <a:ext cx="796616" cy="490599"/>
          </a:xfrm>
          <a:prstGeom prst="rect">
            <a:avLst/>
          </a:prstGeom>
        </p:spPr>
        <p:txBody>
          <a:bodyPr vert="horz" lIns="91440" tIns="45720" rIns="91440" bIns="10800" rtlCol="0" anchor="b"/>
          <a:lstStyle>
            <a:lvl1pPr algn="r">
              <a:defRPr sz="2000">
                <a:solidFill>
                  <a:schemeClr val="accent1"/>
                </a:solidFill>
              </a:defRPr>
            </a:lvl1pPr>
          </a:lstStyle>
          <a:p>
            <a:fld id="{4FA44BAC-EF0F-4478-BAAF-C6D78E9D2B55}" type="slidenum">
              <a:rPr lang="en-US" smtClean="0"/>
              <a:pPr/>
              <a:t>‹#›</a:t>
            </a:fld>
            <a:endParaRPr lang="en-US"/>
          </a:p>
        </p:txBody>
      </p:sp>
    </p:spTree>
    <p:extLst>
      <p:ext uri="{BB962C8B-B14F-4D97-AF65-F5344CB8AC3E}">
        <p14:creationId xmlns:p14="http://schemas.microsoft.com/office/powerpoint/2010/main" val="1777667241"/>
      </p:ext>
    </p:extLst>
  </p:cSld>
  <p:clrMap bg1="dk1" tx1="lt1" bg2="dk2" tx2="lt2" accent1="accent1" accent2="accent2" accent3="accent3" accent4="accent4" accent5="accent5" accent6="accent6" hlink="hlink" folHlink="folHlink"/>
  <p:sldLayoutIdLst>
    <p:sldLayoutId id="2147483848" r:id="rId1"/>
    <p:sldLayoutId id="2147483849" r:id="rId2"/>
    <p:sldLayoutId id="2147483850" r:id="rId3"/>
    <p:sldLayoutId id="2147483851" r:id="rId4"/>
    <p:sldLayoutId id="2147483852" r:id="rId5"/>
    <p:sldLayoutId id="2147483853" r:id="rId6"/>
    <p:sldLayoutId id="2147483854" r:id="rId7"/>
    <p:sldLayoutId id="2147483855" r:id="rId8"/>
    <p:sldLayoutId id="2147483856" r:id="rId9"/>
    <p:sldLayoutId id="2147483857" r:id="rId10"/>
    <p:sldLayoutId id="2147483858" r:id="rId11"/>
    <p:sldLayoutId id="2147483859" r:id="rId12"/>
    <p:sldLayoutId id="2147483860" r:id="rId13"/>
    <p:sldLayoutId id="2147483861" r:id="rId14"/>
  </p:sldLayoutIdLst>
  <p:txStyles>
    <p:titleStyle>
      <a:lvl1pPr algn="l" defTabSz="457200" rtl="0" eaLnBrk="1" latinLnBrk="0" hangingPunct="1">
        <a:spcBef>
          <a:spcPct val="0"/>
        </a:spcBef>
        <a:buNone/>
        <a:defRPr sz="4000" b="1" kern="1200">
          <a:solidFill>
            <a:srgbClr val="FEFEFE"/>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jpg"/><Relationship Id="rId7"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g"/><Relationship Id="rId4" Type="http://schemas.openxmlformats.org/officeDocument/2006/relationships/image" Target="../media/image4.jpeg"/><Relationship Id="rId9" Type="http://schemas.openxmlformats.org/officeDocument/2006/relationships/image" Target="../media/image9.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svg"/></Relationships>
</file>

<file path=ppt/slides/_rels/slide7.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68505"/>
            <a:ext cx="9144000" cy="2011680"/>
          </a:xfrm>
          <a:prstGeom prst="rect">
            <a:avLst/>
          </a:prstGeom>
        </p:spPr>
        <p:txBody>
          <a:bodyPr>
            <a:noAutofit/>
          </a:bodyPr>
          <a:lstStyle/>
          <a:p>
            <a:pPr algn="ctr" eaLnBrk="1" fontAlgn="auto" hangingPunct="1">
              <a:spcAft>
                <a:spcPts val="0"/>
              </a:spcAft>
              <a:defRPr/>
            </a:pPr>
            <a:r>
              <a:rPr lang="en-US" dirty="0">
                <a:ln w="22225">
                  <a:solidFill>
                    <a:schemeClr val="bg1"/>
                  </a:solidFill>
                  <a:prstDash val="solid"/>
                </a:ln>
                <a:solidFill>
                  <a:schemeClr val="tx1"/>
                </a:solidFill>
                <a:effectLst>
                  <a:outerShdw blurRad="50800" dist="38100" dir="2700000" algn="tl" rotWithShape="0">
                    <a:prstClr val="black">
                      <a:alpha val="40000"/>
                    </a:prstClr>
                  </a:outerShdw>
                </a:effectLst>
                <a:latin typeface="Dirt Road" panose="02000000000000000000" pitchFamily="2" charset="0"/>
                <a:cs typeface="MV Boli" panose="020F0502020204030204" pitchFamily="34" charset="0"/>
              </a:rPr>
              <a:t>ENVISION: THEOLOGY OF THE BODY FOR MIDDLE SCHOOL</a:t>
            </a:r>
          </a:p>
        </p:txBody>
      </p:sp>
      <p:sp>
        <p:nvSpPr>
          <p:cNvPr id="3" name="Subtitle 2"/>
          <p:cNvSpPr>
            <a:spLocks noGrp="1"/>
          </p:cNvSpPr>
          <p:nvPr>
            <p:ph type="subTitle" idx="1"/>
          </p:nvPr>
        </p:nvSpPr>
        <p:spPr>
          <a:xfrm>
            <a:off x="2514600" y="5598895"/>
            <a:ext cx="4114800" cy="990600"/>
          </a:xfrm>
        </p:spPr>
        <p:txBody>
          <a:bodyPr>
            <a:normAutofit fontScale="92500" lnSpcReduction="20000"/>
          </a:bodyPr>
          <a:lstStyle/>
          <a:p>
            <a:pPr algn="ctr" eaLnBrk="1" hangingPunct="1">
              <a:buFont typeface="Wingdings 2" charset="2"/>
              <a:buNone/>
              <a:defRPr/>
            </a:pPr>
            <a:r>
              <a:rPr lang="en-US" sz="2200" b="1" i="1" dirty="0">
                <a:solidFill>
                  <a:schemeClr val="accent2"/>
                </a:solidFill>
                <a:latin typeface="Gill Sans MT" panose="020B0502020104020203" pitchFamily="34" charset="77"/>
              </a:rPr>
              <a:t>Seventh Grade Curriculum 1.1</a:t>
            </a:r>
          </a:p>
          <a:p>
            <a:pPr algn="ctr" eaLnBrk="1" hangingPunct="1">
              <a:buFont typeface="Wingdings 2" charset="2"/>
              <a:buNone/>
              <a:defRPr/>
            </a:pPr>
            <a:r>
              <a:rPr lang="en-US" sz="2200" b="1" i="1" dirty="0">
                <a:solidFill>
                  <a:schemeClr val="accent2"/>
                </a:solidFill>
                <a:latin typeface="Gill Sans MT" panose="020B0502020104020203" pitchFamily="34" charset="77"/>
              </a:rPr>
              <a:t>Who am I? Discovering My Identity, Purpose, &amp; Destiny</a:t>
            </a:r>
          </a:p>
        </p:txBody>
      </p:sp>
      <p:pic>
        <p:nvPicPr>
          <p:cNvPr id="6" name="Picture 6" descr="http://www.milanopergiovannipaolo.it/wp-content/uploads/2014/02/5.jpg"/>
          <p:cNvPicPr>
            <a:picLocks noChangeAspect="1" noChangeArrowheads="1"/>
          </p:cNvPicPr>
          <p:nvPr/>
        </p:nvPicPr>
        <p:blipFill>
          <a:blip r:embed="rId3" cstate="print">
            <a:lum bright="10000"/>
          </a:blip>
          <a:srcRect r="7879"/>
          <a:stretch>
            <a:fillRect/>
          </a:stretch>
        </p:blipFill>
        <p:spPr bwMode="auto">
          <a:xfrm>
            <a:off x="2362200" y="2209800"/>
            <a:ext cx="4267200" cy="3124200"/>
          </a:xfrm>
          <a:prstGeom prst="rect">
            <a:avLst/>
          </a:prstGeom>
          <a:ln>
            <a:noFill/>
          </a:ln>
          <a:effectLst>
            <a:softEdge rad="207236"/>
          </a:effectLst>
        </p:spPr>
      </p:pic>
    </p:spTree>
    <p:extLst>
      <p:ext uri="{BB962C8B-B14F-4D97-AF65-F5344CB8AC3E}">
        <p14:creationId xmlns:p14="http://schemas.microsoft.com/office/powerpoint/2010/main" val="1134334903"/>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9997" y="139986"/>
            <a:ext cx="7524003" cy="1277652"/>
          </a:xfrm>
        </p:spPr>
        <p:txBody>
          <a:bodyPr>
            <a:normAutofit/>
          </a:bodyPr>
          <a:lstStyle/>
          <a:p>
            <a:r>
              <a:rPr lang="en-US" sz="6000" dirty="0" err="1">
                <a:ln>
                  <a:solidFill>
                    <a:sysClr val="windowText" lastClr="000000"/>
                  </a:solidFill>
                </a:ln>
                <a:solidFill>
                  <a:schemeClr val="accent2"/>
                </a:solidFill>
                <a:effectLst>
                  <a:outerShdw blurRad="38100" dist="38100" dir="2700000" algn="tl">
                    <a:srgbClr val="000000">
                      <a:alpha val="43137"/>
                    </a:srgbClr>
                  </a:outerShdw>
                </a:effectLst>
                <a:latin typeface="Glacial Indifference" pitchFamily="2" charset="0"/>
              </a:rPr>
              <a:t>Bellwork</a:t>
            </a:r>
            <a:endParaRPr lang="en-US" sz="6000" dirty="0">
              <a:ln>
                <a:solidFill>
                  <a:sysClr val="windowText" lastClr="000000"/>
                </a:solidFill>
              </a:ln>
              <a:solidFill>
                <a:schemeClr val="accent2"/>
              </a:solidFill>
              <a:effectLst>
                <a:outerShdw blurRad="38100" dist="38100" dir="2700000" algn="tl">
                  <a:srgbClr val="000000">
                    <a:alpha val="43137"/>
                  </a:srgbClr>
                </a:outerShdw>
              </a:effectLst>
              <a:latin typeface="Glacial Indifference" pitchFamily="2" charset="0"/>
            </a:endParaRPr>
          </a:p>
        </p:txBody>
      </p:sp>
      <p:sp>
        <p:nvSpPr>
          <p:cNvPr id="3" name="Content Placeholder 2"/>
          <p:cNvSpPr>
            <a:spLocks noGrp="1"/>
          </p:cNvSpPr>
          <p:nvPr>
            <p:ph idx="1"/>
          </p:nvPr>
        </p:nvSpPr>
        <p:spPr>
          <a:xfrm>
            <a:off x="476997" y="2134624"/>
            <a:ext cx="7524003" cy="3636510"/>
          </a:xfrm>
        </p:spPr>
        <p:txBody>
          <a:bodyPr/>
          <a:lstStyle/>
          <a:p>
            <a:pPr>
              <a:buNone/>
            </a:pPr>
            <a:r>
              <a:rPr lang="en-US" dirty="0"/>
              <a:t>1. A relationship that is important to my identity is…</a:t>
            </a:r>
          </a:p>
          <a:p>
            <a:endParaRPr lang="en-US" dirty="0"/>
          </a:p>
          <a:p>
            <a:pPr>
              <a:buNone/>
            </a:pPr>
            <a:endParaRPr lang="en-US" dirty="0"/>
          </a:p>
          <a:p>
            <a:pPr>
              <a:buNone/>
            </a:pPr>
            <a:endParaRPr lang="en-US" dirty="0"/>
          </a:p>
          <a:p>
            <a:pPr>
              <a:buNone/>
            </a:pPr>
            <a:endParaRPr lang="en-US" dirty="0"/>
          </a:p>
          <a:p>
            <a:pPr>
              <a:buNone/>
            </a:pPr>
            <a:r>
              <a:rPr lang="en-US" dirty="0"/>
              <a:t>2. Something that makes human beings different from animals is…</a:t>
            </a:r>
          </a:p>
          <a:p>
            <a:endParaRPr lang="en-US" dirty="0"/>
          </a:p>
        </p:txBody>
      </p:sp>
      <p:pic>
        <p:nvPicPr>
          <p:cNvPr id="18434" name="Picture 2" descr="family bonding in living room"/>
          <p:cNvPicPr>
            <a:picLocks noChangeAspect="1" noChangeArrowheads="1"/>
          </p:cNvPicPr>
          <p:nvPr/>
        </p:nvPicPr>
        <p:blipFill rotWithShape="1">
          <a:blip r:embed="rId3">
            <a:extLst>
              <a:ext uri="{28A0092B-C50C-407E-A947-70E740481C1C}">
                <a14:useLocalDpi xmlns:a14="http://schemas.microsoft.com/office/drawing/2010/main" val="0"/>
              </a:ext>
            </a:extLst>
          </a:blip>
          <a:srcRect t="18182" r="8586"/>
          <a:stretch/>
        </p:blipFill>
        <p:spPr bwMode="auto">
          <a:xfrm>
            <a:off x="152397" y="3233951"/>
            <a:ext cx="2298700" cy="1371600"/>
          </a:xfrm>
          <a:prstGeom prst="rect">
            <a:avLst/>
          </a:prstGeom>
          <a:noFill/>
        </p:spPr>
      </p:pic>
      <p:pic>
        <p:nvPicPr>
          <p:cNvPr id="18436" name="Picture 4" descr="Young multiracial friends"/>
          <p:cNvPicPr>
            <a:picLocks noChangeAspect="1" noChangeArrowheads="1"/>
          </p:cNvPicPr>
          <p:nvPr/>
        </p:nvPicPr>
        <p:blipFill>
          <a:blip r:embed="rId4">
            <a:extLst>
              <a:ext uri="{28A0092B-C50C-407E-A947-70E740481C1C}">
                <a14:useLocalDpi xmlns:a14="http://schemas.microsoft.com/office/drawing/2010/main" val="0"/>
              </a:ext>
            </a:extLst>
          </a:blip>
          <a:srcRect/>
          <a:stretch/>
        </p:blipFill>
        <p:spPr bwMode="auto">
          <a:xfrm>
            <a:off x="2578726" y="3308752"/>
            <a:ext cx="1828800" cy="1219200"/>
          </a:xfrm>
          <a:prstGeom prst="rect">
            <a:avLst/>
          </a:prstGeom>
          <a:noFill/>
        </p:spPr>
      </p:pic>
      <p:pic>
        <p:nvPicPr>
          <p:cNvPr id="18438" name="Picture 6" descr="Mother and daughters at a farm"/>
          <p:cNvPicPr>
            <a:picLocks noChangeAspect="1" noChangeArrowheads="1"/>
          </p:cNvPicPr>
          <p:nvPr/>
        </p:nvPicPr>
        <p:blipFill rotWithShape="1">
          <a:blip r:embed="rId5">
            <a:extLst>
              <a:ext uri="{28A0092B-C50C-407E-A947-70E740481C1C}">
                <a14:useLocalDpi xmlns:a14="http://schemas.microsoft.com/office/drawing/2010/main" val="0"/>
              </a:ext>
            </a:extLst>
          </a:blip>
          <a:srcRect l="17839" t="12779"/>
          <a:stretch/>
        </p:blipFill>
        <p:spPr bwMode="auto">
          <a:xfrm>
            <a:off x="6939846" y="3042958"/>
            <a:ext cx="2051757" cy="1452084"/>
          </a:xfrm>
          <a:prstGeom prst="rect">
            <a:avLst/>
          </a:prstGeom>
          <a:noFill/>
        </p:spPr>
      </p:pic>
      <p:pic>
        <p:nvPicPr>
          <p:cNvPr id="18440" name="Picture 8" descr="Family in a pumpkin field"/>
          <p:cNvPicPr>
            <a:picLocks noChangeAspect="1" noChangeArrowheads="1"/>
          </p:cNvPicPr>
          <p:nvPr/>
        </p:nvPicPr>
        <p:blipFill rotWithShape="1">
          <a:blip r:embed="rId6">
            <a:extLst>
              <a:ext uri="{28A0092B-C50C-407E-A947-70E740481C1C}">
                <a14:useLocalDpi xmlns:a14="http://schemas.microsoft.com/office/drawing/2010/main" val="0"/>
              </a:ext>
            </a:extLst>
          </a:blip>
          <a:srcRect l="13376" b="15778"/>
          <a:stretch/>
        </p:blipFill>
        <p:spPr bwMode="auto">
          <a:xfrm>
            <a:off x="4571998" y="3070853"/>
            <a:ext cx="2240214" cy="1452084"/>
          </a:xfrm>
          <a:prstGeom prst="rect">
            <a:avLst/>
          </a:prstGeom>
          <a:noFill/>
        </p:spPr>
      </p:pic>
      <p:pic>
        <p:nvPicPr>
          <p:cNvPr id="18442" name="Picture 10" descr="http://www.extremetech.com/wp-content/uploads/2013/09/4Vln8-640x428.jpg"/>
          <p:cNvPicPr>
            <a:picLocks noChangeAspect="1" noChangeArrowheads="1"/>
          </p:cNvPicPr>
          <p:nvPr/>
        </p:nvPicPr>
        <p:blipFill>
          <a:blip r:embed="rId7" cstate="print"/>
          <a:srcRect/>
          <a:stretch>
            <a:fillRect/>
          </a:stretch>
        </p:blipFill>
        <p:spPr bwMode="auto">
          <a:xfrm>
            <a:off x="6425825" y="5215776"/>
            <a:ext cx="1908175" cy="1276092"/>
          </a:xfrm>
          <a:prstGeom prst="rect">
            <a:avLst/>
          </a:prstGeom>
          <a:noFill/>
        </p:spPr>
      </p:pic>
      <p:pic>
        <p:nvPicPr>
          <p:cNvPr id="18444" name="Picture 12" descr="http://weknowyourdreams.com/images/animals/animals-03.jpg"/>
          <p:cNvPicPr>
            <a:picLocks noChangeAspect="1" noChangeArrowheads="1"/>
          </p:cNvPicPr>
          <p:nvPr/>
        </p:nvPicPr>
        <p:blipFill>
          <a:blip r:embed="rId8" cstate="print"/>
          <a:srcRect/>
          <a:stretch>
            <a:fillRect/>
          </a:stretch>
        </p:blipFill>
        <p:spPr bwMode="auto">
          <a:xfrm>
            <a:off x="1143000" y="5410200"/>
            <a:ext cx="1831975" cy="1144984"/>
          </a:xfrm>
          <a:prstGeom prst="rect">
            <a:avLst/>
          </a:prstGeom>
          <a:noFill/>
        </p:spPr>
      </p:pic>
      <p:pic>
        <p:nvPicPr>
          <p:cNvPr id="18446" name="Picture 14" descr="http://yourshot.nationalgeographic.com/u/ss/fQYSUbVfts-T7pS2VP2wnKyN8wxywmXtY0-FwsgxoQUUu64xTHoh4QtE4gfZ1c2E7eHDcd_DPzchhzA96lON/"/>
          <p:cNvPicPr>
            <a:picLocks noChangeAspect="1" noChangeArrowheads="1"/>
          </p:cNvPicPr>
          <p:nvPr/>
        </p:nvPicPr>
        <p:blipFill rotWithShape="1">
          <a:blip r:embed="rId9" cstate="print"/>
          <a:srcRect t="16669"/>
          <a:stretch/>
        </p:blipFill>
        <p:spPr bwMode="auto">
          <a:xfrm>
            <a:off x="3429000" y="5232451"/>
            <a:ext cx="2438400" cy="1485563"/>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6973" y="228600"/>
            <a:ext cx="8229600" cy="1143000"/>
          </a:xfrm>
        </p:spPr>
        <p:txBody>
          <a:bodyPr/>
          <a:lstStyle/>
          <a:p>
            <a:r>
              <a:rPr lang="en-US" sz="5400" dirty="0">
                <a:ln>
                  <a:solidFill>
                    <a:sysClr val="windowText" lastClr="000000"/>
                  </a:solidFill>
                </a:ln>
                <a:solidFill>
                  <a:schemeClr val="accent2"/>
                </a:solidFill>
                <a:effectLst>
                  <a:outerShdw blurRad="38100" dist="38100" dir="2700000" algn="tl">
                    <a:srgbClr val="000000">
                      <a:alpha val="43137"/>
                    </a:srgbClr>
                  </a:outerShdw>
                </a:effectLst>
                <a:latin typeface="Dirt Road" panose="02000000000000000000" pitchFamily="2" charset="0"/>
              </a:rPr>
              <a:t>OPENING PRAYER</a:t>
            </a:r>
            <a:endParaRPr lang="en-US" sz="5400" dirty="0">
              <a:ln>
                <a:solidFill>
                  <a:sysClr val="windowText" lastClr="000000"/>
                </a:solidFill>
              </a:ln>
              <a:solidFill>
                <a:schemeClr val="accent2"/>
              </a:solidFill>
              <a:latin typeface="Dirt Road" panose="02000000000000000000" pitchFamily="2" charset="0"/>
            </a:endParaRPr>
          </a:p>
        </p:txBody>
      </p:sp>
      <p:sp>
        <p:nvSpPr>
          <p:cNvPr id="3" name="Content Placeholder 2"/>
          <p:cNvSpPr>
            <a:spLocks noGrp="1"/>
          </p:cNvSpPr>
          <p:nvPr>
            <p:ph idx="1"/>
          </p:nvPr>
        </p:nvSpPr>
        <p:spPr>
          <a:xfrm>
            <a:off x="457200" y="2209800"/>
            <a:ext cx="8229600" cy="4648200"/>
          </a:xfrm>
        </p:spPr>
        <p:txBody>
          <a:bodyPr>
            <a:normAutofit fontScale="70000" lnSpcReduction="20000"/>
          </a:bodyPr>
          <a:lstStyle/>
          <a:p>
            <a:pPr>
              <a:buNone/>
            </a:pPr>
            <a:r>
              <a:rPr lang="en-US" sz="4000" dirty="0">
                <a:latin typeface="Times New Roman" panose="02020603050405020304" pitchFamily="18" charset="0"/>
                <a:cs typeface="Times New Roman" panose="02020603050405020304" pitchFamily="18" charset="0"/>
              </a:rPr>
              <a:t>Leader:  In the name of the Father… </a:t>
            </a:r>
          </a:p>
          <a:p>
            <a:pPr>
              <a:buNone/>
            </a:pPr>
            <a:r>
              <a:rPr lang="en-US" sz="4000" b="1" dirty="0">
                <a:latin typeface="Times New Roman" panose="02020603050405020304" pitchFamily="18" charset="0"/>
                <a:cs typeface="Times New Roman" panose="02020603050405020304" pitchFamily="18" charset="0"/>
              </a:rPr>
              <a:t>All respond:  In the divine image, Lord, You created him; male and female you created them.</a:t>
            </a:r>
          </a:p>
          <a:p>
            <a:pPr>
              <a:buNone/>
            </a:pPr>
            <a:r>
              <a:rPr lang="en-US" sz="4000" b="1" dirty="0">
                <a:latin typeface="Times New Roman" panose="02020603050405020304" pitchFamily="18" charset="0"/>
                <a:cs typeface="Times New Roman" panose="02020603050405020304" pitchFamily="18" charset="0"/>
              </a:rPr>
              <a:t>Leader: Lord, you made us body and soul for relationship. You created us from love and for love without anything to hide from you. God, you made us to be happy with you forever.</a:t>
            </a:r>
          </a:p>
          <a:p>
            <a:pPr>
              <a:buNone/>
            </a:pPr>
            <a:r>
              <a:rPr lang="en-US" sz="4000" b="1" dirty="0">
                <a:latin typeface="Times New Roman" panose="02020603050405020304" pitchFamily="18" charset="0"/>
                <a:cs typeface="Times New Roman" panose="02020603050405020304" pitchFamily="18" charset="0"/>
              </a:rPr>
              <a:t>Jesus, you taught us to address your Father as you did, and so, in the Holy Spirit, we pray, </a:t>
            </a:r>
          </a:p>
          <a:p>
            <a:pPr>
              <a:buNone/>
            </a:pPr>
            <a:r>
              <a:rPr lang="en-US" sz="4000" b="1" dirty="0">
                <a:latin typeface="Times New Roman" panose="02020603050405020304" pitchFamily="18" charset="0"/>
                <a:cs typeface="Times New Roman" panose="02020603050405020304" pitchFamily="18" charset="0"/>
              </a:rPr>
              <a:t>All: Our Father…</a:t>
            </a:r>
            <a:endParaRPr lang="en-US"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8" name="Freeform 6">
            <a:extLst>
              <a:ext uri="{FF2B5EF4-FFF2-40B4-BE49-F238E27FC236}">
                <a16:creationId xmlns:a16="http://schemas.microsoft.com/office/drawing/2014/main" id="{8775F366-526C-4C42-8931-696FFE8AA5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3175"/>
            <a:ext cx="9144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 xmlns:a14="http://schemas.microsoft.com/office/drawing/2010/main" xmlns:a16="http://schemas.microsoft.com/office/drawing/2014/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txBody>
          <a:bodyPr/>
          <a:lstStyle/>
          <a:p>
            <a:endParaRPr lang="en-US"/>
          </a:p>
        </p:txBody>
      </p:sp>
      <p:sp useBgFill="1">
        <p:nvSpPr>
          <p:cNvPr id="10" name="Rectangle 9">
            <a:extLst>
              <a:ext uri="{FF2B5EF4-FFF2-40B4-BE49-F238E27FC236}">
                <a16:creationId xmlns:a16="http://schemas.microsoft.com/office/drawing/2014/main" id="{2FE8DED1-24FF-4A79-873B-ECE3ABE730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0AA6A048-501A-4387-906B-B8A8543E7B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819" y="643467"/>
            <a:ext cx="8188361" cy="5571066"/>
          </a:xfrm>
          <a:custGeom>
            <a:avLst/>
            <a:gdLst>
              <a:gd name="connsiteX0" fmla="*/ 195712 w 10917814"/>
              <a:gd name="connsiteY0" fmla="*/ 0 h 5571066"/>
              <a:gd name="connsiteX1" fmla="*/ 5062165 w 10917814"/>
              <a:gd name="connsiteY1" fmla="*/ 0 h 5571066"/>
              <a:gd name="connsiteX2" fmla="*/ 5419638 w 10917814"/>
              <a:gd name="connsiteY2" fmla="*/ 268105 h 5571066"/>
              <a:gd name="connsiteX3" fmla="*/ 5428105 w 10917814"/>
              <a:gd name="connsiteY3" fmla="*/ 271280 h 5571066"/>
              <a:gd name="connsiteX4" fmla="*/ 5440804 w 10917814"/>
              <a:gd name="connsiteY4" fmla="*/ 276043 h 5571066"/>
              <a:gd name="connsiteX5" fmla="*/ 5453505 w 10917814"/>
              <a:gd name="connsiteY5" fmla="*/ 280805 h 5571066"/>
              <a:gd name="connsiteX6" fmla="*/ 5464088 w 10917814"/>
              <a:gd name="connsiteY6" fmla="*/ 280805 h 5571066"/>
              <a:gd name="connsiteX7" fmla="*/ 5476788 w 10917814"/>
              <a:gd name="connsiteY7" fmla="*/ 280805 h 5571066"/>
              <a:gd name="connsiteX8" fmla="*/ 5487371 w 10917814"/>
              <a:gd name="connsiteY8" fmla="*/ 276043 h 5571066"/>
              <a:gd name="connsiteX9" fmla="*/ 5500071 w 10917814"/>
              <a:gd name="connsiteY9" fmla="*/ 271280 h 5571066"/>
              <a:gd name="connsiteX10" fmla="*/ 5508538 w 10917814"/>
              <a:gd name="connsiteY10" fmla="*/ 268105 h 5571066"/>
              <a:gd name="connsiteX11" fmla="*/ 5866011 w 10917814"/>
              <a:gd name="connsiteY11" fmla="*/ 0 h 5571066"/>
              <a:gd name="connsiteX12" fmla="*/ 10722102 w 10917814"/>
              <a:gd name="connsiteY12" fmla="*/ 0 h 5571066"/>
              <a:gd name="connsiteX13" fmla="*/ 10917814 w 10917814"/>
              <a:gd name="connsiteY13" fmla="*/ 195712 h 5571066"/>
              <a:gd name="connsiteX14" fmla="*/ 10917814 w 10917814"/>
              <a:gd name="connsiteY14" fmla="*/ 5375354 h 5571066"/>
              <a:gd name="connsiteX15" fmla="*/ 10722102 w 10917814"/>
              <a:gd name="connsiteY15" fmla="*/ 5571066 h 5571066"/>
              <a:gd name="connsiteX16" fmla="*/ 195712 w 10917814"/>
              <a:gd name="connsiteY16" fmla="*/ 5571066 h 5571066"/>
              <a:gd name="connsiteX17" fmla="*/ 0 w 10917814"/>
              <a:gd name="connsiteY17" fmla="*/ 5375354 h 5571066"/>
              <a:gd name="connsiteX18" fmla="*/ 0 w 10917814"/>
              <a:gd name="connsiteY18" fmla="*/ 195712 h 5571066"/>
              <a:gd name="connsiteX19" fmla="*/ 195712 w 10917814"/>
              <a:gd name="connsiteY19" fmla="*/ 0 h 5571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0917814" h="5571066">
                <a:moveTo>
                  <a:pt x="195712" y="0"/>
                </a:moveTo>
                <a:lnTo>
                  <a:pt x="5062165" y="0"/>
                </a:lnTo>
                <a:lnTo>
                  <a:pt x="5419638" y="268105"/>
                </a:lnTo>
                <a:lnTo>
                  <a:pt x="5428105" y="271280"/>
                </a:lnTo>
                <a:lnTo>
                  <a:pt x="5440804" y="276043"/>
                </a:lnTo>
                <a:lnTo>
                  <a:pt x="5453505" y="280805"/>
                </a:lnTo>
                <a:lnTo>
                  <a:pt x="5464088" y="280805"/>
                </a:lnTo>
                <a:lnTo>
                  <a:pt x="5476788" y="280805"/>
                </a:lnTo>
                <a:lnTo>
                  <a:pt x="5487371" y="276043"/>
                </a:lnTo>
                <a:lnTo>
                  <a:pt x="5500071" y="271280"/>
                </a:lnTo>
                <a:lnTo>
                  <a:pt x="5508538" y="268105"/>
                </a:lnTo>
                <a:lnTo>
                  <a:pt x="5866011" y="0"/>
                </a:lnTo>
                <a:lnTo>
                  <a:pt x="10722102" y="0"/>
                </a:lnTo>
                <a:cubicBezTo>
                  <a:pt x="10830191" y="0"/>
                  <a:pt x="10917814" y="87623"/>
                  <a:pt x="10917814" y="195712"/>
                </a:cubicBezTo>
                <a:lnTo>
                  <a:pt x="10917814" y="5375354"/>
                </a:lnTo>
                <a:cubicBezTo>
                  <a:pt x="10917814" y="5483443"/>
                  <a:pt x="10830191" y="5571066"/>
                  <a:pt x="10722102" y="5571066"/>
                </a:cubicBezTo>
                <a:lnTo>
                  <a:pt x="195712" y="5571066"/>
                </a:lnTo>
                <a:cubicBezTo>
                  <a:pt x="87623" y="5571066"/>
                  <a:pt x="0" y="5483443"/>
                  <a:pt x="0" y="5375354"/>
                </a:cubicBezTo>
                <a:lnTo>
                  <a:pt x="0" y="195712"/>
                </a:lnTo>
                <a:cubicBezTo>
                  <a:pt x="0" y="87623"/>
                  <a:pt x="87623" y="0"/>
                  <a:pt x="195712" y="0"/>
                </a:cubicBezTo>
                <a:close/>
              </a:path>
            </a:pathLst>
          </a:custGeom>
          <a:noFill/>
          <a:ln w="1905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p:cNvSpPr>
            <a:spLocks noGrp="1"/>
          </p:cNvSpPr>
          <p:nvPr>
            <p:ph type="title"/>
          </p:nvPr>
        </p:nvSpPr>
        <p:spPr>
          <a:xfrm>
            <a:off x="960419" y="1286935"/>
            <a:ext cx="7228615" cy="2668377"/>
          </a:xfrm>
          <a:effectLst/>
        </p:spPr>
        <p:txBody>
          <a:bodyPr vert="horz" lIns="91440" tIns="45720" rIns="91440" bIns="45720" rtlCol="0" anchor="b">
            <a:normAutofit/>
          </a:bodyPr>
          <a:lstStyle/>
          <a:p>
            <a:pPr algn="ctr"/>
            <a:r>
              <a:rPr lang="en-US" sz="5400" dirty="0">
                <a:ln>
                  <a:solidFill>
                    <a:sysClr val="windowText" lastClr="000000"/>
                  </a:solidFill>
                </a:ln>
                <a:solidFill>
                  <a:schemeClr val="tx1"/>
                </a:solidFill>
                <a:effectLst>
                  <a:outerShdw blurRad="38100" dist="38100" dir="2700000" algn="tl">
                    <a:srgbClr val="000000">
                      <a:alpha val="43137"/>
                    </a:srgbClr>
                  </a:outerShdw>
                </a:effectLst>
                <a:latin typeface="Dirt Road" panose="02000000000000000000" pitchFamily="2" charset="0"/>
                <a:cs typeface="+mj-cs"/>
              </a:rPr>
              <a:t>STORY STARTER, pg. 6</a:t>
            </a:r>
            <a:endParaRPr lang="en-US" sz="5400" dirty="0">
              <a:ln>
                <a:solidFill>
                  <a:sysClr val="windowText" lastClr="000000"/>
                </a:solidFill>
              </a:ln>
              <a:solidFill>
                <a:schemeClr val="tx1"/>
              </a:solidFill>
              <a:latin typeface="Dirt Road" panose="02000000000000000000" pitchFamily="2" charset="0"/>
              <a:cs typeface="+mj-c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a:ln>
                  <a:solidFill>
                    <a:sysClr val="windowText" lastClr="000000"/>
                  </a:solidFill>
                </a:ln>
                <a:solidFill>
                  <a:schemeClr val="accent2"/>
                </a:solidFill>
                <a:latin typeface="Dirt Road" panose="02000000000000000000" pitchFamily="2" charset="0"/>
              </a:rPr>
              <a:t>IF YOU ASK ME…</a:t>
            </a:r>
          </a:p>
        </p:txBody>
      </p:sp>
      <p:sp>
        <p:nvSpPr>
          <p:cNvPr id="3" name="Content Placeholder 2"/>
          <p:cNvSpPr>
            <a:spLocks noGrp="1"/>
          </p:cNvSpPr>
          <p:nvPr>
            <p:ph idx="1"/>
          </p:nvPr>
        </p:nvSpPr>
        <p:spPr/>
        <p:txBody>
          <a:bodyPr>
            <a:normAutofit/>
          </a:bodyPr>
          <a:lstStyle/>
          <a:p>
            <a:pPr>
              <a:buNone/>
            </a:pPr>
            <a:r>
              <a:rPr lang="en-US" sz="2800" b="1" dirty="0"/>
              <a:t>Jot down your answers and discuss:</a:t>
            </a:r>
          </a:p>
          <a:p>
            <a:endParaRPr lang="en-US" dirty="0"/>
          </a:p>
          <a:p>
            <a:pPr>
              <a:buNone/>
            </a:pPr>
            <a:r>
              <a:rPr lang="en-US" dirty="0"/>
              <a:t>1. If I had to leave home tonight and could take only take one thing with me, I would take ________________.</a:t>
            </a:r>
          </a:p>
          <a:p>
            <a:pPr>
              <a:buNone/>
            </a:pPr>
            <a:r>
              <a:rPr lang="en-US" dirty="0"/>
              <a:t>2. If I were on my own, one house rule I would not follow is ___________________.</a:t>
            </a:r>
          </a:p>
          <a:p>
            <a:pPr>
              <a:buNone/>
            </a:pPr>
            <a:r>
              <a:rPr lang="en-US" dirty="0"/>
              <a:t>3. I think what everyone really wants most is_________________.</a:t>
            </a:r>
          </a:p>
          <a:p>
            <a:pPr>
              <a:buNone/>
            </a:pPr>
            <a:r>
              <a:rPr lang="en-US" dirty="0"/>
              <a:t>4.  I think the reason God made us is ___________________.</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4" name="Picture 3" descr="A group of books and a tablet&#10;&#10;Description automatically generated">
            <a:extLst>
              <a:ext uri="{FF2B5EF4-FFF2-40B4-BE49-F238E27FC236}">
                <a16:creationId xmlns:a16="http://schemas.microsoft.com/office/drawing/2014/main" id="{723B796B-0807-DC53-0172-93C0D67C3B2C}"/>
              </a:ext>
            </a:extLst>
          </p:cNvPr>
          <p:cNvPicPr>
            <a:picLocks noChangeAspect="1"/>
          </p:cNvPicPr>
          <p:nvPr/>
        </p:nvPicPr>
        <p:blipFill>
          <a:blip r:embed="rId2">
            <a:extLst>
              <a:ext uri="{28A0092B-C50C-407E-A947-70E740481C1C}">
                <a14:useLocalDpi xmlns:a14="http://schemas.microsoft.com/office/drawing/2010/main" val="0"/>
              </a:ext>
            </a:extLst>
          </a:blip>
          <a:srcRect t="15092" r="9091" b="16727"/>
          <a:stretch/>
        </p:blipFill>
        <p:spPr>
          <a:xfrm>
            <a:off x="20" y="79232"/>
            <a:ext cx="9143980" cy="6857989"/>
          </a:xfrm>
          <a:prstGeom prst="rect">
            <a:avLst/>
          </a:prstGeom>
        </p:spPr>
      </p:pic>
      <p:sp>
        <p:nvSpPr>
          <p:cNvPr id="9" name="Freeform 9">
            <a:extLst>
              <a:ext uri="{FF2B5EF4-FFF2-40B4-BE49-F238E27FC236}">
                <a16:creationId xmlns:a16="http://schemas.microsoft.com/office/drawing/2014/main" id="{7082EDE4-622F-4DCE-9A45-FF343F4DA8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4864100" cy="6858000"/>
          </a:xfrm>
          <a:custGeom>
            <a:avLst/>
            <a:gdLst>
              <a:gd name="connsiteX0" fmla="*/ 0 w 6485467"/>
              <a:gd name="connsiteY0" fmla="*/ 0 h 6858000"/>
              <a:gd name="connsiteX1" fmla="*/ 6485467 w 6485467"/>
              <a:gd name="connsiteY1" fmla="*/ 0 h 6858000"/>
              <a:gd name="connsiteX2" fmla="*/ 6485467 w 6485467"/>
              <a:gd name="connsiteY2" fmla="*/ 1900238 h 6858000"/>
              <a:gd name="connsiteX3" fmla="*/ 6115051 w 6485467"/>
              <a:gd name="connsiteY3" fmla="*/ 2178050 h 6858000"/>
              <a:gd name="connsiteX4" fmla="*/ 6110817 w 6485467"/>
              <a:gd name="connsiteY4" fmla="*/ 2184400 h 6858000"/>
              <a:gd name="connsiteX5" fmla="*/ 6104467 w 6485467"/>
              <a:gd name="connsiteY5" fmla="*/ 2193925 h 6858000"/>
              <a:gd name="connsiteX6" fmla="*/ 6098117 w 6485467"/>
              <a:gd name="connsiteY6" fmla="*/ 2201863 h 6858000"/>
              <a:gd name="connsiteX7" fmla="*/ 6098117 w 6485467"/>
              <a:gd name="connsiteY7" fmla="*/ 2211388 h 6858000"/>
              <a:gd name="connsiteX8" fmla="*/ 6098117 w 6485467"/>
              <a:gd name="connsiteY8" fmla="*/ 2220913 h 6858000"/>
              <a:gd name="connsiteX9" fmla="*/ 6104467 w 6485467"/>
              <a:gd name="connsiteY9" fmla="*/ 2228850 h 6858000"/>
              <a:gd name="connsiteX10" fmla="*/ 6110817 w 6485467"/>
              <a:gd name="connsiteY10" fmla="*/ 2238375 h 6858000"/>
              <a:gd name="connsiteX11" fmla="*/ 6115051 w 6485467"/>
              <a:gd name="connsiteY11" fmla="*/ 2244725 h 6858000"/>
              <a:gd name="connsiteX12" fmla="*/ 6485467 w 6485467"/>
              <a:gd name="connsiteY12" fmla="*/ 2522538 h 6858000"/>
              <a:gd name="connsiteX13" fmla="*/ 6485467 w 6485467"/>
              <a:gd name="connsiteY13" fmla="*/ 6858000 h 6858000"/>
              <a:gd name="connsiteX14" fmla="*/ 0 w 6485467"/>
              <a:gd name="connsiteY1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485467" h="6858000">
                <a:moveTo>
                  <a:pt x="0" y="0"/>
                </a:moveTo>
                <a:lnTo>
                  <a:pt x="6485467" y="0"/>
                </a:lnTo>
                <a:lnTo>
                  <a:pt x="6485467" y="1900238"/>
                </a:lnTo>
                <a:lnTo>
                  <a:pt x="6115051" y="2178050"/>
                </a:lnTo>
                <a:lnTo>
                  <a:pt x="6110817" y="2184400"/>
                </a:lnTo>
                <a:lnTo>
                  <a:pt x="6104467" y="2193925"/>
                </a:lnTo>
                <a:lnTo>
                  <a:pt x="6098117" y="2201863"/>
                </a:lnTo>
                <a:lnTo>
                  <a:pt x="6098117" y="2211388"/>
                </a:lnTo>
                <a:lnTo>
                  <a:pt x="6098117" y="2220913"/>
                </a:lnTo>
                <a:lnTo>
                  <a:pt x="6104467" y="2228850"/>
                </a:lnTo>
                <a:lnTo>
                  <a:pt x="6110817" y="2238375"/>
                </a:lnTo>
                <a:lnTo>
                  <a:pt x="6115051" y="2244725"/>
                </a:lnTo>
                <a:lnTo>
                  <a:pt x="6485467" y="2522538"/>
                </a:lnTo>
                <a:lnTo>
                  <a:pt x="6485467" y="6858000"/>
                </a:lnTo>
                <a:lnTo>
                  <a:pt x="0" y="6858000"/>
                </a:lnTo>
                <a:close/>
              </a:path>
            </a:pathLst>
          </a:custGeom>
          <a:solidFill>
            <a:schemeClr val="bg1">
              <a:lumMod val="85000"/>
              <a:lumOff val="15000"/>
              <a:alpha val="94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62458" y="993621"/>
            <a:ext cx="3697800" cy="1559412"/>
          </a:xfrm>
        </p:spPr>
        <p:txBody>
          <a:bodyPr>
            <a:normAutofit fontScale="90000"/>
          </a:bodyPr>
          <a:lstStyle/>
          <a:p>
            <a:r>
              <a:rPr lang="en-US" sz="4400" dirty="0">
                <a:effectLst>
                  <a:outerShdw blurRad="38100" dist="38100" dir="2700000" algn="tl">
                    <a:srgbClr val="000000">
                      <a:alpha val="43137"/>
                    </a:srgbClr>
                  </a:outerShdw>
                </a:effectLst>
                <a:latin typeface="Dirt Road" panose="02000000000000000000" pitchFamily="2" charset="0"/>
              </a:rPr>
              <a:t>VIDEO 1 : INTRODUCTION</a:t>
            </a:r>
            <a:endParaRPr lang="en-US" sz="4400" dirty="0">
              <a:latin typeface="Dirt Road" panose="02000000000000000000" pitchFamily="2" charset="0"/>
            </a:endParaRPr>
          </a:p>
        </p:txBody>
      </p:sp>
      <p:sp>
        <p:nvSpPr>
          <p:cNvPr id="3" name="Content Placeholder 2"/>
          <p:cNvSpPr>
            <a:spLocks noGrp="1"/>
          </p:cNvSpPr>
          <p:nvPr>
            <p:ph idx="1"/>
          </p:nvPr>
        </p:nvSpPr>
        <p:spPr>
          <a:xfrm>
            <a:off x="614034" y="2413000"/>
            <a:ext cx="3691265" cy="3632200"/>
          </a:xfrm>
        </p:spPr>
        <p:txBody>
          <a:bodyPr>
            <a:normAutofit/>
          </a:bodyPr>
          <a:lstStyle/>
          <a:p>
            <a:pPr marL="0" indent="0">
              <a:buNone/>
            </a:pPr>
            <a:r>
              <a:rPr lang="en-US" dirty="0"/>
              <a:t>Who are you? How would you describe yourself without saying your name? </a:t>
            </a:r>
          </a:p>
        </p:txBody>
      </p:sp>
      <p:pic>
        <p:nvPicPr>
          <p:cNvPr id="5" name="Graphic 4" descr="Clapper board outline">
            <a:extLst>
              <a:ext uri="{FF2B5EF4-FFF2-40B4-BE49-F238E27FC236}">
                <a16:creationId xmlns:a16="http://schemas.microsoft.com/office/drawing/2014/main" id="{54422D5A-3882-45B1-FC3A-28D6C358268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4300" y="55060"/>
            <a:ext cx="914400" cy="914400"/>
          </a:xfrm>
          <a:prstGeom prst="rect">
            <a:avLst/>
          </a:prstGeom>
        </p:spPr>
      </p:pic>
    </p:spTree>
    <p:extLst>
      <p:ext uri="{BB962C8B-B14F-4D97-AF65-F5344CB8AC3E}">
        <p14:creationId xmlns:p14="http://schemas.microsoft.com/office/powerpoint/2010/main" val="39731154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7500" y="447188"/>
            <a:ext cx="7928998" cy="970450"/>
          </a:xfrm>
        </p:spPr>
        <p:txBody>
          <a:bodyPr>
            <a:normAutofit/>
          </a:bodyPr>
          <a:lstStyle/>
          <a:p>
            <a:r>
              <a:rPr lang="en-US" dirty="0">
                <a:ln>
                  <a:solidFill>
                    <a:sysClr val="windowText" lastClr="000000"/>
                  </a:solidFill>
                </a:ln>
                <a:effectLst>
                  <a:outerShdw blurRad="38100" dist="38100" dir="2700000" algn="tl">
                    <a:srgbClr val="000000">
                      <a:alpha val="43137"/>
                    </a:srgbClr>
                  </a:outerShdw>
                </a:effectLst>
                <a:latin typeface="Dirt Road" panose="02000000000000000000" pitchFamily="2" charset="0"/>
              </a:rPr>
              <a:t>VIDEO 2: TO THE CORE</a:t>
            </a:r>
            <a:endParaRPr lang="en-US" dirty="0">
              <a:ln>
                <a:solidFill>
                  <a:sysClr val="windowText" lastClr="000000"/>
                </a:solidFill>
              </a:ln>
              <a:latin typeface="Dirt Road" panose="02000000000000000000" pitchFamily="2" charset="0"/>
            </a:endParaRPr>
          </a:p>
        </p:txBody>
      </p:sp>
      <p:pic>
        <p:nvPicPr>
          <p:cNvPr id="5" name="Graphic 4" descr="Clapper board outline">
            <a:extLst>
              <a:ext uri="{FF2B5EF4-FFF2-40B4-BE49-F238E27FC236}">
                <a16:creationId xmlns:a16="http://schemas.microsoft.com/office/drawing/2014/main" id="{DEDCBB1C-8688-6CE2-AA89-92393EAD529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20328" y="3178770"/>
            <a:ext cx="2184797" cy="2184797"/>
          </a:xfrm>
          <a:prstGeom prst="roundRect">
            <a:avLst>
              <a:gd name="adj" fmla="val 3876"/>
            </a:avLst>
          </a:prstGeom>
          <a:ln>
            <a:solidFill>
              <a:schemeClr val="accent1"/>
            </a:solidFill>
          </a:ln>
          <a:effectLst/>
        </p:spPr>
      </p:pic>
      <p:sp>
        <p:nvSpPr>
          <p:cNvPr id="3" name="Content Placeholder 2"/>
          <p:cNvSpPr>
            <a:spLocks noGrp="1"/>
          </p:cNvSpPr>
          <p:nvPr>
            <p:ph idx="1"/>
          </p:nvPr>
        </p:nvSpPr>
        <p:spPr>
          <a:xfrm>
            <a:off x="3248024" y="2413000"/>
            <a:ext cx="5289550" cy="3632200"/>
          </a:xfrm>
        </p:spPr>
        <p:txBody>
          <a:bodyPr>
            <a:normAutofit/>
          </a:bodyPr>
          <a:lstStyle/>
          <a:p>
            <a:pPr>
              <a:buAutoNum type="arabicPeriod"/>
            </a:pPr>
            <a:r>
              <a:rPr lang="en-US"/>
              <a:t>True or False: “Who we are” refers to who likes or dislikes us.</a:t>
            </a:r>
          </a:p>
          <a:p>
            <a:pPr>
              <a:buAutoNum type="arabicPeriod"/>
            </a:pPr>
            <a:r>
              <a:rPr lang="en-US"/>
              <a:t>You cannot make God love you any more than he does right now.</a:t>
            </a:r>
          </a:p>
          <a:p>
            <a:pPr>
              <a:buAutoNum type="arabicPeriod"/>
            </a:pPr>
            <a:r>
              <a:rPr lang="en-US"/>
              <a:t>True or False: The more you love others, the more you will understand who you are and how much God loves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35C44DBB-AD7C-4682-B258-6367305D20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28601" y="1237061"/>
            <a:ext cx="3258619" cy="4421050"/>
          </a:xfrm>
          <a:effectLst/>
        </p:spPr>
        <p:txBody>
          <a:bodyPr vert="horz" lIns="91440" tIns="45720" rIns="91440" bIns="45720" rtlCol="0" anchor="ctr">
            <a:normAutofit/>
          </a:bodyPr>
          <a:lstStyle/>
          <a:p>
            <a:pPr algn="r"/>
            <a:r>
              <a:rPr lang="en-US" sz="2800" dirty="0">
                <a:solidFill>
                  <a:schemeClr val="tx1"/>
                </a:solidFill>
                <a:cs typeface="+mj-cs"/>
              </a:rPr>
              <a:t>Please read page 8 and answer the following questions:</a:t>
            </a:r>
          </a:p>
        </p:txBody>
      </p:sp>
      <p:cxnSp>
        <p:nvCxnSpPr>
          <p:cNvPr id="19" name="Straight Connector 18">
            <a:extLst>
              <a:ext uri="{FF2B5EF4-FFF2-40B4-BE49-F238E27FC236}">
                <a16:creationId xmlns:a16="http://schemas.microsoft.com/office/drawing/2014/main" id="{A1CED323-FAF0-4E0B-8717-FC1F468A28F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487225" y="1696777"/>
            <a:ext cx="0" cy="3464447"/>
          </a:xfrm>
          <a:prstGeom prst="line">
            <a:avLst/>
          </a:prstGeom>
          <a:ln w="22225"/>
        </p:spPr>
        <p:style>
          <a:lnRef idx="1">
            <a:schemeClr val="accent1"/>
          </a:lnRef>
          <a:fillRef idx="0">
            <a:schemeClr val="accent1"/>
          </a:fillRef>
          <a:effectRef idx="0">
            <a:schemeClr val="accent1"/>
          </a:effectRef>
          <a:fontRef idx="minor">
            <a:schemeClr val="tx1"/>
          </a:fontRef>
        </p:style>
      </p:cxnSp>
      <p:sp>
        <p:nvSpPr>
          <p:cNvPr id="3" name="Content Placeholder 2"/>
          <p:cNvSpPr>
            <a:spLocks/>
          </p:cNvSpPr>
          <p:nvPr/>
        </p:nvSpPr>
        <p:spPr>
          <a:xfrm>
            <a:off x="3860063" y="1218475"/>
            <a:ext cx="4560037" cy="4421051"/>
          </a:xfrm>
          <a:prstGeom prst="rect">
            <a:avLst/>
          </a:prstGeom>
          <a:effectLst/>
        </p:spPr>
        <p:txBody>
          <a:bodyPr vert="horz" lIns="91440" tIns="45720" rIns="91440" bIns="45720" rtlCol="0" anchor="ctr">
            <a:normAutofit/>
          </a:bodyPr>
          <a:lstStyle/>
          <a:p>
            <a:pPr>
              <a:spcBef>
                <a:spcPct val="20000"/>
              </a:spcBef>
              <a:spcAft>
                <a:spcPts val="600"/>
              </a:spcAft>
              <a:buClr>
                <a:schemeClr val="accent1"/>
              </a:buClr>
              <a:buFont typeface="Wingdings 2" charset="2"/>
              <a:buChar char=""/>
              <a:defRPr/>
            </a:pPr>
            <a:endParaRPr lang="en-US" sz="1400" b="1" dirty="0"/>
          </a:p>
          <a:p>
            <a:pPr>
              <a:spcBef>
                <a:spcPct val="20000"/>
              </a:spcBef>
              <a:spcAft>
                <a:spcPts val="600"/>
              </a:spcAft>
              <a:buClr>
                <a:schemeClr val="accent1"/>
              </a:buClr>
              <a:defRPr/>
            </a:pPr>
            <a:r>
              <a:rPr lang="en-US" sz="1400" dirty="0"/>
              <a:t>1. What would you choose as the most fundamental characteristic to describe humans?</a:t>
            </a:r>
          </a:p>
          <a:p>
            <a:pPr>
              <a:spcBef>
                <a:spcPct val="20000"/>
              </a:spcBef>
              <a:spcAft>
                <a:spcPts val="600"/>
              </a:spcAft>
              <a:buClr>
                <a:schemeClr val="accent1"/>
              </a:buClr>
              <a:buFont typeface="Wingdings 2" charset="2"/>
              <a:buChar char=""/>
              <a:defRPr/>
            </a:pPr>
            <a:endParaRPr lang="en-US" sz="1400" dirty="0"/>
          </a:p>
          <a:p>
            <a:pPr>
              <a:spcBef>
                <a:spcPct val="20000"/>
              </a:spcBef>
              <a:spcAft>
                <a:spcPts val="600"/>
              </a:spcAft>
              <a:buClr>
                <a:schemeClr val="accent1"/>
              </a:buClr>
              <a:defRPr/>
            </a:pPr>
            <a:r>
              <a:rPr lang="en-US" sz="1400" dirty="0"/>
              <a:t>2. Why do you think God created us and became one of us to redeem us?</a:t>
            </a:r>
          </a:p>
        </p:txBody>
      </p:sp>
      <p:sp>
        <p:nvSpPr>
          <p:cNvPr id="4" name="Title 8"/>
          <p:cNvSpPr txBox="1">
            <a:spLocks/>
          </p:cNvSpPr>
          <p:nvPr/>
        </p:nvSpPr>
        <p:spPr>
          <a:xfrm>
            <a:off x="4674118" y="4492325"/>
            <a:ext cx="1845728" cy="246097"/>
          </a:xfrm>
          <a:prstGeom prst="rect">
            <a:avLst/>
          </a:prstGeom>
        </p:spPr>
        <p:txBody>
          <a:bodyPr vert="horz" lIns="91440" tIns="45720" rIns="91440" bIns="45720" rtlCol="0" anchor="ctr">
            <a:normAutofit fontScale="25000" lnSpcReduction="20000"/>
          </a:bodyPr>
          <a:lstStyle/>
          <a:p>
            <a:pPr algn="ctr" defTabSz="484632">
              <a:spcBef>
                <a:spcPct val="0"/>
              </a:spcBef>
              <a:defRPr/>
            </a:pPr>
            <a:endParaRPr kumimoji="0" lang="en-US" sz="4400" b="0" i="0" u="none" strike="noStrike" kern="1200" cap="none" spc="0" normalizeH="0" baseline="0" noProof="0" dirty="0">
              <a:ln>
                <a:noFill/>
              </a:ln>
              <a:solidFill>
                <a:schemeClr val="tx1"/>
              </a:solidFill>
              <a:effectLst/>
              <a:uLnTx/>
              <a:uFillTx/>
              <a:latin typeface="Georgia" panose="02040502050405020303" pitchFamily="18" charset="0"/>
              <a:ea typeface="+mj-ea"/>
              <a:cs typeface="+mj-cs"/>
            </a:endParaRPr>
          </a:p>
        </p:txBody>
      </p:sp>
      <p:sp>
        <p:nvSpPr>
          <p:cNvPr id="6" name="TextBox 5">
            <a:extLst>
              <a:ext uri="{FF2B5EF4-FFF2-40B4-BE49-F238E27FC236}">
                <a16:creationId xmlns:a16="http://schemas.microsoft.com/office/drawing/2014/main" id="{951EFF6D-1BFA-22D4-61B0-7D27DAE151F5}"/>
              </a:ext>
            </a:extLst>
          </p:cNvPr>
          <p:cNvSpPr txBox="1"/>
          <p:nvPr/>
        </p:nvSpPr>
        <p:spPr>
          <a:xfrm>
            <a:off x="2385397" y="557880"/>
            <a:ext cx="4577442" cy="369332"/>
          </a:xfrm>
          <a:prstGeom prst="rect">
            <a:avLst/>
          </a:prstGeom>
          <a:noFill/>
        </p:spPr>
        <p:txBody>
          <a:bodyPr wrap="square">
            <a:spAutoFit/>
          </a:bodyPr>
          <a:lstStyle/>
          <a:p>
            <a:r>
              <a:rPr lang="en-US" sz="1800" dirty="0">
                <a:solidFill>
                  <a:schemeClr val="tx1"/>
                </a:solidFill>
                <a:cs typeface="+mj-cs"/>
              </a:rPr>
              <a:t>Who are you?</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8229600" cy="1143000"/>
          </a:xfrm>
        </p:spPr>
        <p:txBody>
          <a:bodyPr>
            <a:normAutofit/>
          </a:bodyPr>
          <a:lstStyle/>
          <a:p>
            <a:pPr>
              <a:buNone/>
            </a:pPr>
            <a:r>
              <a:rPr lang="en-US" sz="4800" dirty="0">
                <a:ln>
                  <a:solidFill>
                    <a:sysClr val="windowText" lastClr="000000"/>
                  </a:solidFill>
                </a:ln>
                <a:solidFill>
                  <a:schemeClr val="accent2"/>
                </a:solidFill>
                <a:latin typeface="Dirt Road" panose="02000000000000000000" pitchFamily="2" charset="0"/>
              </a:rPr>
              <a:t>IF YOU ASK ME…</a:t>
            </a:r>
          </a:p>
        </p:txBody>
      </p:sp>
      <p:sp>
        <p:nvSpPr>
          <p:cNvPr id="3" name="Content Placeholder 2"/>
          <p:cNvSpPr>
            <a:spLocks noGrp="1"/>
          </p:cNvSpPr>
          <p:nvPr>
            <p:ph idx="1"/>
          </p:nvPr>
        </p:nvSpPr>
        <p:spPr>
          <a:xfrm>
            <a:off x="533401" y="2222287"/>
            <a:ext cx="7800600" cy="3636510"/>
          </a:xfrm>
        </p:spPr>
        <p:txBody>
          <a:bodyPr>
            <a:normAutofit/>
          </a:bodyPr>
          <a:lstStyle/>
          <a:p>
            <a:pPr>
              <a:buNone/>
            </a:pPr>
            <a:endParaRPr lang="en-US" dirty="0"/>
          </a:p>
          <a:p>
            <a:pPr>
              <a:buAutoNum type="arabicPeriod"/>
            </a:pPr>
            <a:r>
              <a:rPr lang="en-US" dirty="0"/>
              <a:t>Something that makes human beings different from animals is…</a:t>
            </a:r>
          </a:p>
          <a:p>
            <a:pPr>
              <a:buAutoNum type="arabicPeriod"/>
            </a:pPr>
            <a:r>
              <a:rPr lang="en-US" dirty="0"/>
              <a:t>A relationship that is important to my identity is…</a:t>
            </a:r>
          </a:p>
          <a:p>
            <a:pPr>
              <a:buNone/>
            </a:pP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A84D76-4333-1D32-8A22-5E8E0E1F2C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79E8ABD-B9D3-4B7D-A2F8-136B2E79ED83}"/>
              </a:ext>
            </a:extLst>
          </p:cNvPr>
          <p:cNvSpPr>
            <a:spLocks noGrp="1"/>
          </p:cNvSpPr>
          <p:nvPr>
            <p:ph type="title"/>
          </p:nvPr>
        </p:nvSpPr>
        <p:spPr>
          <a:xfrm>
            <a:off x="457198" y="152400"/>
            <a:ext cx="8229600" cy="1143000"/>
          </a:xfrm>
        </p:spPr>
        <p:txBody>
          <a:bodyPr>
            <a:normAutofit/>
          </a:bodyPr>
          <a:lstStyle/>
          <a:p>
            <a:r>
              <a:rPr lang="en-US" sz="4800" dirty="0">
                <a:ln>
                  <a:solidFill>
                    <a:sysClr val="windowText" lastClr="000000"/>
                  </a:solidFill>
                </a:ln>
                <a:solidFill>
                  <a:schemeClr val="accent2"/>
                </a:solidFill>
                <a:effectLst>
                  <a:outerShdw blurRad="38100" dist="38100" dir="2700000" algn="tl">
                    <a:srgbClr val="000000">
                      <a:alpha val="43137"/>
                    </a:srgbClr>
                  </a:outerShdw>
                </a:effectLst>
              </a:rPr>
              <a:t>Freedom &amp; Happiness</a:t>
            </a:r>
            <a:endParaRPr lang="en-US" sz="4800" dirty="0">
              <a:ln>
                <a:solidFill>
                  <a:sysClr val="windowText" lastClr="000000"/>
                </a:solidFill>
              </a:ln>
              <a:solidFill>
                <a:schemeClr val="accent2"/>
              </a:solidFill>
            </a:endParaRPr>
          </a:p>
        </p:txBody>
      </p:sp>
      <p:sp>
        <p:nvSpPr>
          <p:cNvPr id="3" name="Content Placeholder 2">
            <a:extLst>
              <a:ext uri="{FF2B5EF4-FFF2-40B4-BE49-F238E27FC236}">
                <a16:creationId xmlns:a16="http://schemas.microsoft.com/office/drawing/2014/main" id="{BBB36611-D909-0113-CCEF-5834782B99C1}"/>
              </a:ext>
            </a:extLst>
          </p:cNvPr>
          <p:cNvSpPr>
            <a:spLocks noGrp="1"/>
          </p:cNvSpPr>
          <p:nvPr>
            <p:ph idx="1"/>
          </p:nvPr>
        </p:nvSpPr>
        <p:spPr>
          <a:xfrm>
            <a:off x="685800" y="2362200"/>
            <a:ext cx="7524003" cy="3636510"/>
          </a:xfrm>
        </p:spPr>
        <p:txBody>
          <a:bodyPr>
            <a:normAutofit/>
          </a:bodyPr>
          <a:lstStyle/>
          <a:p>
            <a:pPr>
              <a:buNone/>
            </a:pPr>
            <a:r>
              <a:rPr lang="en-US" dirty="0"/>
              <a:t>Read this section (pages 9 and 10) and j</a:t>
            </a:r>
            <a:r>
              <a:rPr lang="en-US" b="1" dirty="0"/>
              <a:t>ot down the answers to these two questions:</a:t>
            </a:r>
          </a:p>
          <a:p>
            <a:endParaRPr lang="en-US" dirty="0">
              <a:solidFill>
                <a:schemeClr val="bg1"/>
              </a:solidFill>
            </a:endParaRPr>
          </a:p>
          <a:p>
            <a:pPr>
              <a:buNone/>
            </a:pPr>
            <a:r>
              <a:rPr lang="en-US" dirty="0"/>
              <a:t>1. What do human beings desire?</a:t>
            </a:r>
          </a:p>
          <a:p>
            <a:endParaRPr lang="en-US" dirty="0"/>
          </a:p>
          <a:p>
            <a:pPr>
              <a:buNone/>
            </a:pPr>
            <a:r>
              <a:rPr lang="en-US" dirty="0"/>
              <a:t>2. How do these desires evolve or change as we grow older?</a:t>
            </a:r>
          </a:p>
          <a:p>
            <a:pPr>
              <a:buFont typeface="Wingdings 3" pitchFamily="18" charset="2"/>
              <a:buNone/>
            </a:pPr>
            <a:endParaRPr lang="en-US" b="1" dirty="0">
              <a:solidFill>
                <a:srgbClr val="7030A0"/>
              </a:solidFill>
            </a:endParaRPr>
          </a:p>
          <a:p>
            <a:pPr marL="0" indent="0">
              <a:buNone/>
            </a:pPr>
            <a:r>
              <a:rPr lang="en-US" b="1" dirty="0"/>
              <a:t>Discuss.</a:t>
            </a:r>
          </a:p>
          <a:p>
            <a:endParaRPr lang="en-US" dirty="0"/>
          </a:p>
        </p:txBody>
      </p:sp>
    </p:spTree>
    <p:extLst>
      <p:ext uri="{BB962C8B-B14F-4D97-AF65-F5344CB8AC3E}">
        <p14:creationId xmlns:p14="http://schemas.microsoft.com/office/powerpoint/2010/main" val="248042565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Quotable">
  <a:themeElements>
    <a:clrScheme name="Envision 1">
      <a:dk1>
        <a:srgbClr val="000000"/>
      </a:dk1>
      <a:lt1>
        <a:srgbClr val="FFFFFF"/>
      </a:lt1>
      <a:dk2>
        <a:srgbClr val="373545"/>
      </a:dk2>
      <a:lt2>
        <a:srgbClr val="CEDBE6"/>
      </a:lt2>
      <a:accent1>
        <a:srgbClr val="57877B"/>
      </a:accent1>
      <a:accent2>
        <a:srgbClr val="D7D36A"/>
      </a:accent2>
      <a:accent3>
        <a:srgbClr val="214D51"/>
      </a:accent3>
      <a:accent4>
        <a:srgbClr val="7A8C8E"/>
      </a:accent4>
      <a:accent5>
        <a:srgbClr val="84ACB6"/>
      </a:accent5>
      <a:accent6>
        <a:srgbClr val="2683C6"/>
      </a:accent6>
      <a:hlink>
        <a:srgbClr val="6B9F25"/>
      </a:hlink>
      <a:folHlink>
        <a:srgbClr val="9F6715"/>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98D1675B-7325-48AD-994B-0DEF3379A98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Quotable</Template>
  <TotalTime>25196</TotalTime>
  <Words>450</Words>
  <Application>Microsoft Macintosh PowerPoint</Application>
  <PresentationFormat>On-screen Show (4:3)</PresentationFormat>
  <Paragraphs>50</Paragraphs>
  <Slides>10</Slides>
  <Notes>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10</vt:i4>
      </vt:variant>
    </vt:vector>
  </HeadingPairs>
  <TitlesOfParts>
    <vt:vector size="20" baseType="lpstr">
      <vt:lpstr>Calibri</vt:lpstr>
      <vt:lpstr>Century Gothic</vt:lpstr>
      <vt:lpstr>Dirt Road</vt:lpstr>
      <vt:lpstr>Georgia</vt:lpstr>
      <vt:lpstr>Gill Sans MT</vt:lpstr>
      <vt:lpstr>Glacial Indifference</vt:lpstr>
      <vt:lpstr>Times New Roman</vt:lpstr>
      <vt:lpstr>Wingdings 2</vt:lpstr>
      <vt:lpstr>Wingdings 3</vt:lpstr>
      <vt:lpstr>Quotable</vt:lpstr>
      <vt:lpstr>ENVISION: THEOLOGY OF THE BODY FOR MIDDLE SCHOOL</vt:lpstr>
      <vt:lpstr>Bellwork</vt:lpstr>
      <vt:lpstr>OPENING PRAYER</vt:lpstr>
      <vt:lpstr>STORY STARTER, pg. 6</vt:lpstr>
      <vt:lpstr>IF YOU ASK ME…</vt:lpstr>
      <vt:lpstr>VIDEO 1 : INTRODUCTION</vt:lpstr>
      <vt:lpstr>VIDEO 2: TO THE CORE</vt:lpstr>
      <vt:lpstr>Please read page 8 and answer the following questions:</vt:lpstr>
      <vt:lpstr>IF YOU ASK ME…</vt:lpstr>
      <vt:lpstr>Freedom &amp; Happiness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Theology of the Body</dc:title>
  <dc:creator>kris</dc:creator>
  <cp:lastModifiedBy>Catherine Burke</cp:lastModifiedBy>
  <cp:revision>11</cp:revision>
  <dcterms:created xsi:type="dcterms:W3CDTF">2015-09-17T19:13:12Z</dcterms:created>
  <dcterms:modified xsi:type="dcterms:W3CDTF">2024-10-30T16:22:20Z</dcterms:modified>
</cp:coreProperties>
</file>