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67" r:id="rId2"/>
    <p:sldId id="258" r:id="rId3"/>
    <p:sldId id="260" r:id="rId4"/>
    <p:sldId id="264" r:id="rId5"/>
    <p:sldId id="268" r:id="rId6"/>
    <p:sldId id="269" r:id="rId7"/>
    <p:sldId id="270" r:id="rId8"/>
    <p:sldId id="271" r:id="rId9"/>
    <p:sldId id="272" r:id="rId10"/>
    <p:sldId id="273" r:id="rId11"/>
    <p:sldId id="266" r:id="rId12"/>
    <p:sldId id="275" r:id="rId13"/>
    <p:sldId id="274" r:id="rId14"/>
    <p:sldId id="276" r:id="rId15"/>
    <p:sldId id="277" r:id="rId16"/>
    <p:sldId id="278" r:id="rId17"/>
    <p:sldId id="279" r:id="rId18"/>
    <p:sldId id="280"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71"/>
    <p:restoredTop sz="94648"/>
  </p:normalViewPr>
  <p:slideViewPr>
    <p:cSldViewPr>
      <p:cViewPr varScale="1">
        <p:scale>
          <a:sx n="110" d="100"/>
          <a:sy n="110" d="100"/>
        </p:scale>
        <p:origin x="184" y="320"/>
      </p:cViewPr>
      <p:guideLst>
        <p:guide orient="horz" pos="2160"/>
        <p:guide pos="2880"/>
      </p:guideLst>
    </p:cSldViewPr>
  </p:slideViewPr>
  <p:notesTextViewPr>
    <p:cViewPr>
      <p:scale>
        <a:sx n="100" d="100"/>
        <a:sy n="100" d="100"/>
      </p:scale>
      <p:origin x="0" y="0"/>
    </p:cViewPr>
  </p:notesTextViewPr>
  <p:notesViewPr>
    <p:cSldViewPr>
      <p:cViewPr varScale="1">
        <p:scale>
          <a:sx n="54" d="100"/>
          <a:sy n="54" d="100"/>
        </p:scale>
        <p:origin x="-2820"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97A1A8-5AEC-489A-A19E-658B47D9DD39}" type="doc">
      <dgm:prSet loTypeId="urn:microsoft.com/office/officeart/2005/8/layout/vList2" loCatId="list" qsTypeId="urn:microsoft.com/office/officeart/2005/8/quickstyle/simple2" qsCatId="simple" csTypeId="urn:microsoft.com/office/officeart/2005/8/colors/colorful2" csCatId="colorful"/>
      <dgm:spPr/>
      <dgm:t>
        <a:bodyPr/>
        <a:lstStyle/>
        <a:p>
          <a:endParaRPr lang="en-US"/>
        </a:p>
      </dgm:t>
    </dgm:pt>
    <dgm:pt modelId="{BD4390B3-0312-4B14-A383-0D1C4746763E}">
      <dgm:prSet/>
      <dgm:spPr/>
      <dgm:t>
        <a:bodyPr/>
        <a:lstStyle/>
        <a:p>
          <a:r>
            <a:rPr lang="en-US"/>
            <a:t>Vocation</a:t>
          </a:r>
        </a:p>
      </dgm:t>
    </dgm:pt>
    <dgm:pt modelId="{47D5DBA7-5DE9-422E-B811-CB7DB913748E}" type="parTrans" cxnId="{32BE7B3A-8FAE-4704-A246-2F0746D58AC3}">
      <dgm:prSet/>
      <dgm:spPr/>
      <dgm:t>
        <a:bodyPr/>
        <a:lstStyle/>
        <a:p>
          <a:endParaRPr lang="en-US"/>
        </a:p>
      </dgm:t>
    </dgm:pt>
    <dgm:pt modelId="{87F76CC0-5E5F-4D10-B1FB-97EBA7F91856}" type="sibTrans" cxnId="{32BE7B3A-8FAE-4704-A246-2F0746D58AC3}">
      <dgm:prSet/>
      <dgm:spPr/>
      <dgm:t>
        <a:bodyPr/>
        <a:lstStyle/>
        <a:p>
          <a:endParaRPr lang="en-US"/>
        </a:p>
      </dgm:t>
    </dgm:pt>
    <dgm:pt modelId="{629683FB-BE68-41B8-90EF-81D3D3C580C9}">
      <dgm:prSet/>
      <dgm:spPr/>
      <dgm:t>
        <a:bodyPr/>
        <a:lstStyle/>
        <a:p>
          <a:r>
            <a:rPr lang="en-US" b="0"/>
            <a:t>Marriage</a:t>
          </a:r>
          <a:endParaRPr lang="en-US"/>
        </a:p>
      </dgm:t>
    </dgm:pt>
    <dgm:pt modelId="{48781FF5-7C77-4646-B723-765B3D73A81F}" type="parTrans" cxnId="{57454236-903F-466D-A2FE-12F2DA593D51}">
      <dgm:prSet/>
      <dgm:spPr/>
      <dgm:t>
        <a:bodyPr/>
        <a:lstStyle/>
        <a:p>
          <a:endParaRPr lang="en-US"/>
        </a:p>
      </dgm:t>
    </dgm:pt>
    <dgm:pt modelId="{14C31E07-865B-4E07-9F37-5C7B28D153E5}" type="sibTrans" cxnId="{57454236-903F-466D-A2FE-12F2DA593D51}">
      <dgm:prSet/>
      <dgm:spPr/>
      <dgm:t>
        <a:bodyPr/>
        <a:lstStyle/>
        <a:p>
          <a:endParaRPr lang="en-US"/>
        </a:p>
      </dgm:t>
    </dgm:pt>
    <dgm:pt modelId="{684BA58B-CF18-499D-8E50-E6C252464564}">
      <dgm:prSet/>
      <dgm:spPr/>
      <dgm:t>
        <a:bodyPr/>
        <a:lstStyle/>
        <a:p>
          <a:r>
            <a:rPr lang="en-US"/>
            <a:t>Consecrated life</a:t>
          </a:r>
        </a:p>
      </dgm:t>
    </dgm:pt>
    <dgm:pt modelId="{86CEB7CF-8E8F-49D3-BCE8-4A64D4A0E326}" type="parTrans" cxnId="{F255073C-4A57-44A3-854F-AD6CC4233EC5}">
      <dgm:prSet/>
      <dgm:spPr/>
      <dgm:t>
        <a:bodyPr/>
        <a:lstStyle/>
        <a:p>
          <a:endParaRPr lang="en-US"/>
        </a:p>
      </dgm:t>
    </dgm:pt>
    <dgm:pt modelId="{84A2A84D-CEBE-4064-BFD9-6EFAC089244D}" type="sibTrans" cxnId="{F255073C-4A57-44A3-854F-AD6CC4233EC5}">
      <dgm:prSet/>
      <dgm:spPr/>
      <dgm:t>
        <a:bodyPr/>
        <a:lstStyle/>
        <a:p>
          <a:endParaRPr lang="en-US"/>
        </a:p>
      </dgm:t>
    </dgm:pt>
    <dgm:pt modelId="{C720AB2B-55F3-4965-B698-3F4E473028EF}">
      <dgm:prSet/>
      <dgm:spPr/>
      <dgm:t>
        <a:bodyPr/>
        <a:lstStyle/>
        <a:p>
          <a:r>
            <a:rPr lang="en-US" b="0"/>
            <a:t>Religious orders</a:t>
          </a:r>
          <a:endParaRPr lang="en-US"/>
        </a:p>
      </dgm:t>
    </dgm:pt>
    <dgm:pt modelId="{07BD5339-C425-42F6-8110-F408302AB78F}" type="parTrans" cxnId="{696D707F-2637-4E55-BD91-A231E24453E6}">
      <dgm:prSet/>
      <dgm:spPr/>
      <dgm:t>
        <a:bodyPr/>
        <a:lstStyle/>
        <a:p>
          <a:endParaRPr lang="en-US"/>
        </a:p>
      </dgm:t>
    </dgm:pt>
    <dgm:pt modelId="{EAF6BDCB-27D3-4287-AEF2-66ADA963E895}" type="sibTrans" cxnId="{696D707F-2637-4E55-BD91-A231E24453E6}">
      <dgm:prSet/>
      <dgm:spPr/>
      <dgm:t>
        <a:bodyPr/>
        <a:lstStyle/>
        <a:p>
          <a:endParaRPr lang="en-US"/>
        </a:p>
      </dgm:t>
    </dgm:pt>
    <dgm:pt modelId="{32F0211F-677B-428B-8D9A-F112EB67C0B5}">
      <dgm:prSet/>
      <dgm:spPr/>
      <dgm:t>
        <a:bodyPr/>
        <a:lstStyle/>
        <a:p>
          <a:r>
            <a:rPr lang="en-US"/>
            <a:t>Holy orders</a:t>
          </a:r>
        </a:p>
      </dgm:t>
    </dgm:pt>
    <dgm:pt modelId="{8C654F8A-52CB-4578-AD48-A043D92B6BFA}" type="parTrans" cxnId="{D482CD5F-3205-492A-B6A4-969A49BEA469}">
      <dgm:prSet/>
      <dgm:spPr/>
      <dgm:t>
        <a:bodyPr/>
        <a:lstStyle/>
        <a:p>
          <a:endParaRPr lang="en-US"/>
        </a:p>
      </dgm:t>
    </dgm:pt>
    <dgm:pt modelId="{5D6E8E22-BCDA-4578-85EB-F729FA02E0C8}" type="sibTrans" cxnId="{D482CD5F-3205-492A-B6A4-969A49BEA469}">
      <dgm:prSet/>
      <dgm:spPr/>
      <dgm:t>
        <a:bodyPr/>
        <a:lstStyle/>
        <a:p>
          <a:endParaRPr lang="en-US"/>
        </a:p>
      </dgm:t>
    </dgm:pt>
    <dgm:pt modelId="{C05BC749-3D12-4870-89DF-583F913091D3}">
      <dgm:prSet/>
      <dgm:spPr/>
      <dgm:t>
        <a:bodyPr/>
        <a:lstStyle/>
        <a:p>
          <a:r>
            <a:rPr lang="en-US" b="0"/>
            <a:t>Discernment</a:t>
          </a:r>
          <a:endParaRPr lang="en-US"/>
        </a:p>
      </dgm:t>
    </dgm:pt>
    <dgm:pt modelId="{2100205C-742A-46C5-9BB0-106440A3F050}" type="parTrans" cxnId="{CE446748-FDE0-4868-8DD9-849E1B30AADB}">
      <dgm:prSet/>
      <dgm:spPr/>
      <dgm:t>
        <a:bodyPr/>
        <a:lstStyle/>
        <a:p>
          <a:endParaRPr lang="en-US"/>
        </a:p>
      </dgm:t>
    </dgm:pt>
    <dgm:pt modelId="{69F7ED6E-9A29-4596-B85F-89FC41A35631}" type="sibTrans" cxnId="{CE446748-FDE0-4868-8DD9-849E1B30AADB}">
      <dgm:prSet/>
      <dgm:spPr/>
      <dgm:t>
        <a:bodyPr/>
        <a:lstStyle/>
        <a:p>
          <a:endParaRPr lang="en-US"/>
        </a:p>
      </dgm:t>
    </dgm:pt>
    <dgm:pt modelId="{D7381140-3640-8F46-A678-0DDEDFC9748F}" type="pres">
      <dgm:prSet presAssocID="{2697A1A8-5AEC-489A-A19E-658B47D9DD39}" presName="linear" presStyleCnt="0">
        <dgm:presLayoutVars>
          <dgm:animLvl val="lvl"/>
          <dgm:resizeHandles val="exact"/>
        </dgm:presLayoutVars>
      </dgm:prSet>
      <dgm:spPr/>
    </dgm:pt>
    <dgm:pt modelId="{B1A801A0-592D-484A-BF3E-98B61D5948B0}" type="pres">
      <dgm:prSet presAssocID="{BD4390B3-0312-4B14-A383-0D1C4746763E}" presName="parentText" presStyleLbl="node1" presStyleIdx="0" presStyleCnt="6">
        <dgm:presLayoutVars>
          <dgm:chMax val="0"/>
          <dgm:bulletEnabled val="1"/>
        </dgm:presLayoutVars>
      </dgm:prSet>
      <dgm:spPr/>
    </dgm:pt>
    <dgm:pt modelId="{CC710C96-B383-DC45-B9B9-164BDADD1664}" type="pres">
      <dgm:prSet presAssocID="{87F76CC0-5E5F-4D10-B1FB-97EBA7F91856}" presName="spacer" presStyleCnt="0"/>
      <dgm:spPr/>
    </dgm:pt>
    <dgm:pt modelId="{A0E9A3FD-FA85-BF4C-AB6E-948CAB906567}" type="pres">
      <dgm:prSet presAssocID="{629683FB-BE68-41B8-90EF-81D3D3C580C9}" presName="parentText" presStyleLbl="node1" presStyleIdx="1" presStyleCnt="6">
        <dgm:presLayoutVars>
          <dgm:chMax val="0"/>
          <dgm:bulletEnabled val="1"/>
        </dgm:presLayoutVars>
      </dgm:prSet>
      <dgm:spPr/>
    </dgm:pt>
    <dgm:pt modelId="{BAFBB7F4-FD84-9C47-947E-9C86D3690468}" type="pres">
      <dgm:prSet presAssocID="{14C31E07-865B-4E07-9F37-5C7B28D153E5}" presName="spacer" presStyleCnt="0"/>
      <dgm:spPr/>
    </dgm:pt>
    <dgm:pt modelId="{E58F143A-8223-F949-9968-396727BF4212}" type="pres">
      <dgm:prSet presAssocID="{684BA58B-CF18-499D-8E50-E6C252464564}" presName="parentText" presStyleLbl="node1" presStyleIdx="2" presStyleCnt="6">
        <dgm:presLayoutVars>
          <dgm:chMax val="0"/>
          <dgm:bulletEnabled val="1"/>
        </dgm:presLayoutVars>
      </dgm:prSet>
      <dgm:spPr/>
    </dgm:pt>
    <dgm:pt modelId="{107810DE-63C1-8E45-87A3-8A783430D017}" type="pres">
      <dgm:prSet presAssocID="{84A2A84D-CEBE-4064-BFD9-6EFAC089244D}" presName="spacer" presStyleCnt="0"/>
      <dgm:spPr/>
    </dgm:pt>
    <dgm:pt modelId="{5DAC55D6-A152-3547-A297-D66A91A5A4A9}" type="pres">
      <dgm:prSet presAssocID="{C720AB2B-55F3-4965-B698-3F4E473028EF}" presName="parentText" presStyleLbl="node1" presStyleIdx="3" presStyleCnt="6">
        <dgm:presLayoutVars>
          <dgm:chMax val="0"/>
          <dgm:bulletEnabled val="1"/>
        </dgm:presLayoutVars>
      </dgm:prSet>
      <dgm:spPr/>
    </dgm:pt>
    <dgm:pt modelId="{F2017920-074C-774B-A539-46FF217EABAF}" type="pres">
      <dgm:prSet presAssocID="{EAF6BDCB-27D3-4287-AEF2-66ADA963E895}" presName="spacer" presStyleCnt="0"/>
      <dgm:spPr/>
    </dgm:pt>
    <dgm:pt modelId="{A4B6AD09-6BFF-FA4F-8561-4A7004FE6466}" type="pres">
      <dgm:prSet presAssocID="{32F0211F-677B-428B-8D9A-F112EB67C0B5}" presName="parentText" presStyleLbl="node1" presStyleIdx="4" presStyleCnt="6">
        <dgm:presLayoutVars>
          <dgm:chMax val="0"/>
          <dgm:bulletEnabled val="1"/>
        </dgm:presLayoutVars>
      </dgm:prSet>
      <dgm:spPr/>
    </dgm:pt>
    <dgm:pt modelId="{DEBDD3FF-BA91-B94C-BA9E-7D3B6C7C6B12}" type="pres">
      <dgm:prSet presAssocID="{5D6E8E22-BCDA-4578-85EB-F729FA02E0C8}" presName="spacer" presStyleCnt="0"/>
      <dgm:spPr/>
    </dgm:pt>
    <dgm:pt modelId="{7290E290-C219-7441-8E5C-68FD4168CFA1}" type="pres">
      <dgm:prSet presAssocID="{C05BC749-3D12-4870-89DF-583F913091D3}" presName="parentText" presStyleLbl="node1" presStyleIdx="5" presStyleCnt="6">
        <dgm:presLayoutVars>
          <dgm:chMax val="0"/>
          <dgm:bulletEnabled val="1"/>
        </dgm:presLayoutVars>
      </dgm:prSet>
      <dgm:spPr/>
    </dgm:pt>
  </dgm:ptLst>
  <dgm:cxnLst>
    <dgm:cxn modelId="{64182E0D-8B37-7A40-A580-185ED6C1A6FA}" type="presOf" srcId="{629683FB-BE68-41B8-90EF-81D3D3C580C9}" destId="{A0E9A3FD-FA85-BF4C-AB6E-948CAB906567}" srcOrd="0" destOrd="0" presId="urn:microsoft.com/office/officeart/2005/8/layout/vList2"/>
    <dgm:cxn modelId="{57454236-903F-466D-A2FE-12F2DA593D51}" srcId="{2697A1A8-5AEC-489A-A19E-658B47D9DD39}" destId="{629683FB-BE68-41B8-90EF-81D3D3C580C9}" srcOrd="1" destOrd="0" parTransId="{48781FF5-7C77-4646-B723-765B3D73A81F}" sibTransId="{14C31E07-865B-4E07-9F37-5C7B28D153E5}"/>
    <dgm:cxn modelId="{3E38EA39-0B94-0E48-BA73-500AEC190943}" type="presOf" srcId="{2697A1A8-5AEC-489A-A19E-658B47D9DD39}" destId="{D7381140-3640-8F46-A678-0DDEDFC9748F}" srcOrd="0" destOrd="0" presId="urn:microsoft.com/office/officeart/2005/8/layout/vList2"/>
    <dgm:cxn modelId="{32BE7B3A-8FAE-4704-A246-2F0746D58AC3}" srcId="{2697A1A8-5AEC-489A-A19E-658B47D9DD39}" destId="{BD4390B3-0312-4B14-A383-0D1C4746763E}" srcOrd="0" destOrd="0" parTransId="{47D5DBA7-5DE9-422E-B811-CB7DB913748E}" sibTransId="{87F76CC0-5E5F-4D10-B1FB-97EBA7F91856}"/>
    <dgm:cxn modelId="{F255073C-4A57-44A3-854F-AD6CC4233EC5}" srcId="{2697A1A8-5AEC-489A-A19E-658B47D9DD39}" destId="{684BA58B-CF18-499D-8E50-E6C252464564}" srcOrd="2" destOrd="0" parTransId="{86CEB7CF-8E8F-49D3-BCE8-4A64D4A0E326}" sibTransId="{84A2A84D-CEBE-4064-BFD9-6EFAC089244D}"/>
    <dgm:cxn modelId="{CE446748-FDE0-4868-8DD9-849E1B30AADB}" srcId="{2697A1A8-5AEC-489A-A19E-658B47D9DD39}" destId="{C05BC749-3D12-4870-89DF-583F913091D3}" srcOrd="5" destOrd="0" parTransId="{2100205C-742A-46C5-9BB0-106440A3F050}" sibTransId="{69F7ED6E-9A29-4596-B85F-89FC41A35631}"/>
    <dgm:cxn modelId="{EBBA6F56-EB47-6748-BC4E-4ABF1D1E07EF}" type="presOf" srcId="{BD4390B3-0312-4B14-A383-0D1C4746763E}" destId="{B1A801A0-592D-484A-BF3E-98B61D5948B0}" srcOrd="0" destOrd="0" presId="urn:microsoft.com/office/officeart/2005/8/layout/vList2"/>
    <dgm:cxn modelId="{D482CD5F-3205-492A-B6A4-969A49BEA469}" srcId="{2697A1A8-5AEC-489A-A19E-658B47D9DD39}" destId="{32F0211F-677B-428B-8D9A-F112EB67C0B5}" srcOrd="4" destOrd="0" parTransId="{8C654F8A-52CB-4578-AD48-A043D92B6BFA}" sibTransId="{5D6E8E22-BCDA-4578-85EB-F729FA02E0C8}"/>
    <dgm:cxn modelId="{5E855360-394F-3B42-A710-448FF42046D4}" type="presOf" srcId="{32F0211F-677B-428B-8D9A-F112EB67C0B5}" destId="{A4B6AD09-6BFF-FA4F-8561-4A7004FE6466}" srcOrd="0" destOrd="0" presId="urn:microsoft.com/office/officeart/2005/8/layout/vList2"/>
    <dgm:cxn modelId="{696D707F-2637-4E55-BD91-A231E24453E6}" srcId="{2697A1A8-5AEC-489A-A19E-658B47D9DD39}" destId="{C720AB2B-55F3-4965-B698-3F4E473028EF}" srcOrd="3" destOrd="0" parTransId="{07BD5339-C425-42F6-8110-F408302AB78F}" sibTransId="{EAF6BDCB-27D3-4287-AEF2-66ADA963E895}"/>
    <dgm:cxn modelId="{D0DD0895-3F99-2449-AAC9-678B00AE4DD5}" type="presOf" srcId="{C720AB2B-55F3-4965-B698-3F4E473028EF}" destId="{5DAC55D6-A152-3547-A297-D66A91A5A4A9}" srcOrd="0" destOrd="0" presId="urn:microsoft.com/office/officeart/2005/8/layout/vList2"/>
    <dgm:cxn modelId="{4AC330B7-AD98-F846-B69C-908DC52FB8B8}" type="presOf" srcId="{684BA58B-CF18-499D-8E50-E6C252464564}" destId="{E58F143A-8223-F949-9968-396727BF4212}" srcOrd="0" destOrd="0" presId="urn:microsoft.com/office/officeart/2005/8/layout/vList2"/>
    <dgm:cxn modelId="{13A9C6DB-FA93-3644-B48C-4DFB96CF65F2}" type="presOf" srcId="{C05BC749-3D12-4870-89DF-583F913091D3}" destId="{7290E290-C219-7441-8E5C-68FD4168CFA1}" srcOrd="0" destOrd="0" presId="urn:microsoft.com/office/officeart/2005/8/layout/vList2"/>
    <dgm:cxn modelId="{29528B2F-E154-8347-9EBA-12E3CD602467}" type="presParOf" srcId="{D7381140-3640-8F46-A678-0DDEDFC9748F}" destId="{B1A801A0-592D-484A-BF3E-98B61D5948B0}" srcOrd="0" destOrd="0" presId="urn:microsoft.com/office/officeart/2005/8/layout/vList2"/>
    <dgm:cxn modelId="{C7E04C7A-01E5-2D44-A33E-4B9BECDE6147}" type="presParOf" srcId="{D7381140-3640-8F46-A678-0DDEDFC9748F}" destId="{CC710C96-B383-DC45-B9B9-164BDADD1664}" srcOrd="1" destOrd="0" presId="urn:microsoft.com/office/officeart/2005/8/layout/vList2"/>
    <dgm:cxn modelId="{44148B51-1C26-7A48-B51D-AE3E2833E4DE}" type="presParOf" srcId="{D7381140-3640-8F46-A678-0DDEDFC9748F}" destId="{A0E9A3FD-FA85-BF4C-AB6E-948CAB906567}" srcOrd="2" destOrd="0" presId="urn:microsoft.com/office/officeart/2005/8/layout/vList2"/>
    <dgm:cxn modelId="{35398CD0-799C-0D46-ABE0-C5F5159EC509}" type="presParOf" srcId="{D7381140-3640-8F46-A678-0DDEDFC9748F}" destId="{BAFBB7F4-FD84-9C47-947E-9C86D3690468}" srcOrd="3" destOrd="0" presId="urn:microsoft.com/office/officeart/2005/8/layout/vList2"/>
    <dgm:cxn modelId="{095883DB-75E1-2444-937D-1E09B3ECA947}" type="presParOf" srcId="{D7381140-3640-8F46-A678-0DDEDFC9748F}" destId="{E58F143A-8223-F949-9968-396727BF4212}" srcOrd="4" destOrd="0" presId="urn:microsoft.com/office/officeart/2005/8/layout/vList2"/>
    <dgm:cxn modelId="{20BB2404-8015-294F-8129-D68B19F37A0D}" type="presParOf" srcId="{D7381140-3640-8F46-A678-0DDEDFC9748F}" destId="{107810DE-63C1-8E45-87A3-8A783430D017}" srcOrd="5" destOrd="0" presId="urn:microsoft.com/office/officeart/2005/8/layout/vList2"/>
    <dgm:cxn modelId="{01207235-1684-B54C-BE65-B2A9A61BF6CE}" type="presParOf" srcId="{D7381140-3640-8F46-A678-0DDEDFC9748F}" destId="{5DAC55D6-A152-3547-A297-D66A91A5A4A9}" srcOrd="6" destOrd="0" presId="urn:microsoft.com/office/officeart/2005/8/layout/vList2"/>
    <dgm:cxn modelId="{75F7DBA6-7504-7941-94D0-2D5F27F49800}" type="presParOf" srcId="{D7381140-3640-8F46-A678-0DDEDFC9748F}" destId="{F2017920-074C-774B-A539-46FF217EABAF}" srcOrd="7" destOrd="0" presId="urn:microsoft.com/office/officeart/2005/8/layout/vList2"/>
    <dgm:cxn modelId="{1DA9EE13-5629-8D42-87A2-2E0EE45ACA6E}" type="presParOf" srcId="{D7381140-3640-8F46-A678-0DDEDFC9748F}" destId="{A4B6AD09-6BFF-FA4F-8561-4A7004FE6466}" srcOrd="8" destOrd="0" presId="urn:microsoft.com/office/officeart/2005/8/layout/vList2"/>
    <dgm:cxn modelId="{1FC968DF-B2FF-794E-BD9A-6D1E75B4C88D}" type="presParOf" srcId="{D7381140-3640-8F46-A678-0DDEDFC9748F}" destId="{DEBDD3FF-BA91-B94C-BA9E-7D3B6C7C6B12}" srcOrd="9" destOrd="0" presId="urn:microsoft.com/office/officeart/2005/8/layout/vList2"/>
    <dgm:cxn modelId="{62E88450-4609-064B-90E7-4444711B18F7}" type="presParOf" srcId="{D7381140-3640-8F46-A678-0DDEDFC9748F}" destId="{7290E290-C219-7441-8E5C-68FD4168CFA1}"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A801A0-592D-484A-BF3E-98B61D5948B0}">
      <dsp:nvSpPr>
        <dsp:cNvPr id="0" name=""/>
        <dsp:cNvSpPr/>
      </dsp:nvSpPr>
      <dsp:spPr>
        <a:xfrm>
          <a:off x="0" y="47827"/>
          <a:ext cx="4429746" cy="695565"/>
        </a:xfrm>
        <a:prstGeom prst="roundRect">
          <a:avLst/>
        </a:prstGeom>
        <a:solidFill>
          <a:schemeClr val="accent2">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Vocation</a:t>
          </a:r>
        </a:p>
      </dsp:txBody>
      <dsp:txXfrm>
        <a:off x="33955" y="81782"/>
        <a:ext cx="4361836" cy="627655"/>
      </dsp:txXfrm>
    </dsp:sp>
    <dsp:sp modelId="{A0E9A3FD-FA85-BF4C-AB6E-948CAB906567}">
      <dsp:nvSpPr>
        <dsp:cNvPr id="0" name=""/>
        <dsp:cNvSpPr/>
      </dsp:nvSpPr>
      <dsp:spPr>
        <a:xfrm>
          <a:off x="0" y="826912"/>
          <a:ext cx="4429746" cy="695565"/>
        </a:xfrm>
        <a:prstGeom prst="roundRect">
          <a:avLst/>
        </a:prstGeom>
        <a:solidFill>
          <a:schemeClr val="accent2">
            <a:hueOff val="1526428"/>
            <a:satOff val="-3114"/>
            <a:lumOff val="-8118"/>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kern="1200"/>
            <a:t>Marriage</a:t>
          </a:r>
          <a:endParaRPr lang="en-US" sz="2900" kern="1200"/>
        </a:p>
      </dsp:txBody>
      <dsp:txXfrm>
        <a:off x="33955" y="860867"/>
        <a:ext cx="4361836" cy="627655"/>
      </dsp:txXfrm>
    </dsp:sp>
    <dsp:sp modelId="{E58F143A-8223-F949-9968-396727BF4212}">
      <dsp:nvSpPr>
        <dsp:cNvPr id="0" name=""/>
        <dsp:cNvSpPr/>
      </dsp:nvSpPr>
      <dsp:spPr>
        <a:xfrm>
          <a:off x="0" y="1605997"/>
          <a:ext cx="4429746" cy="695565"/>
        </a:xfrm>
        <a:prstGeom prst="roundRect">
          <a:avLst/>
        </a:prstGeom>
        <a:solidFill>
          <a:schemeClr val="accent2">
            <a:hueOff val="3052856"/>
            <a:satOff val="-6228"/>
            <a:lumOff val="-16235"/>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Consecrated life</a:t>
          </a:r>
        </a:p>
      </dsp:txBody>
      <dsp:txXfrm>
        <a:off x="33955" y="1639952"/>
        <a:ext cx="4361836" cy="627655"/>
      </dsp:txXfrm>
    </dsp:sp>
    <dsp:sp modelId="{5DAC55D6-A152-3547-A297-D66A91A5A4A9}">
      <dsp:nvSpPr>
        <dsp:cNvPr id="0" name=""/>
        <dsp:cNvSpPr/>
      </dsp:nvSpPr>
      <dsp:spPr>
        <a:xfrm>
          <a:off x="0" y="2385082"/>
          <a:ext cx="4429746" cy="695565"/>
        </a:xfrm>
        <a:prstGeom prst="roundRect">
          <a:avLst/>
        </a:prstGeom>
        <a:solidFill>
          <a:schemeClr val="accent2">
            <a:hueOff val="4579284"/>
            <a:satOff val="-9342"/>
            <a:lumOff val="-24353"/>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kern="1200"/>
            <a:t>Religious orders</a:t>
          </a:r>
          <a:endParaRPr lang="en-US" sz="2900" kern="1200"/>
        </a:p>
      </dsp:txBody>
      <dsp:txXfrm>
        <a:off x="33955" y="2419037"/>
        <a:ext cx="4361836" cy="627655"/>
      </dsp:txXfrm>
    </dsp:sp>
    <dsp:sp modelId="{A4B6AD09-6BFF-FA4F-8561-4A7004FE6466}">
      <dsp:nvSpPr>
        <dsp:cNvPr id="0" name=""/>
        <dsp:cNvSpPr/>
      </dsp:nvSpPr>
      <dsp:spPr>
        <a:xfrm>
          <a:off x="0" y="3164167"/>
          <a:ext cx="4429746" cy="695565"/>
        </a:xfrm>
        <a:prstGeom prst="roundRect">
          <a:avLst/>
        </a:prstGeom>
        <a:solidFill>
          <a:schemeClr val="accent2">
            <a:hueOff val="6105712"/>
            <a:satOff val="-12456"/>
            <a:lumOff val="-3247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Holy orders</a:t>
          </a:r>
        </a:p>
      </dsp:txBody>
      <dsp:txXfrm>
        <a:off x="33955" y="3198122"/>
        <a:ext cx="4361836" cy="627655"/>
      </dsp:txXfrm>
    </dsp:sp>
    <dsp:sp modelId="{7290E290-C219-7441-8E5C-68FD4168CFA1}">
      <dsp:nvSpPr>
        <dsp:cNvPr id="0" name=""/>
        <dsp:cNvSpPr/>
      </dsp:nvSpPr>
      <dsp:spPr>
        <a:xfrm>
          <a:off x="0" y="3943252"/>
          <a:ext cx="4429746" cy="695565"/>
        </a:xfrm>
        <a:prstGeom prst="roundRect">
          <a:avLst/>
        </a:prstGeom>
        <a:solidFill>
          <a:schemeClr val="accent2">
            <a:hueOff val="7632139"/>
            <a:satOff val="-15570"/>
            <a:lumOff val="-40588"/>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kern="1200"/>
            <a:t>Discernment</a:t>
          </a:r>
          <a:endParaRPr lang="en-US" sz="2900" kern="1200"/>
        </a:p>
      </dsp:txBody>
      <dsp:txXfrm>
        <a:off x="33955" y="3977207"/>
        <a:ext cx="4361836" cy="62765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06896C-BE02-4D38-B96B-730C79D99907}" type="datetimeFigureOut">
              <a:rPr lang="en-US" smtClean="0"/>
              <a:pPr/>
              <a:t>12/30/24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60C778-CC2E-44B3-A2E2-5CA23BDC888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4" name="Notes Placeholder 3"/>
          <p:cNvSpPr>
            <a:spLocks noGrp="1"/>
          </p:cNvSpPr>
          <p:nvPr>
            <p:ph type="body" sz="quarter" idx="10"/>
          </p:nvPr>
        </p:nvSpPr>
        <p:spPr/>
        <p:txBody>
          <a:bodyPr>
            <a:normAutofit/>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60C778-CC2E-44B3-A2E2-5CA23BDC888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60C778-CC2E-44B3-A2E2-5CA23BDC888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60C778-CC2E-44B3-A2E2-5CA23BDC888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EE1FE-1F8C-1666-2E3F-34488298FB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C8C078-127F-CCEA-E707-197FC37E04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2E600A-0B8A-15B4-05FC-7CF455CEAA71}"/>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1BC22278-D922-9302-EBE6-F111B2F87432}"/>
              </a:ext>
            </a:extLst>
          </p:cNvPr>
          <p:cNvSpPr>
            <a:spLocks noGrp="1"/>
          </p:cNvSpPr>
          <p:nvPr>
            <p:ph type="sldNum" sz="quarter" idx="10"/>
          </p:nvPr>
        </p:nvSpPr>
        <p:spPr/>
        <p:txBody>
          <a:bodyPr/>
          <a:lstStyle/>
          <a:p>
            <a:fld id="{D960C778-CC2E-44B3-A2E2-5CA23BDC8884}" type="slidenum">
              <a:rPr lang="en-US" smtClean="0"/>
              <a:pPr/>
              <a:t>5</a:t>
            </a:fld>
            <a:endParaRPr lang="en-US"/>
          </a:p>
        </p:txBody>
      </p:sp>
    </p:spTree>
    <p:extLst>
      <p:ext uri="{BB962C8B-B14F-4D97-AF65-F5344CB8AC3E}">
        <p14:creationId xmlns:p14="http://schemas.microsoft.com/office/powerpoint/2010/main" val="3285748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126F0-A0A7-2832-1418-A557A91F2C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35A8CE-31B8-1959-7B83-D51436A3B7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3665C3-9C92-5FD9-4479-61820CF68DCF}"/>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83F55640-712B-BC41-64DB-AFC9BFD82C0F}"/>
              </a:ext>
            </a:extLst>
          </p:cNvPr>
          <p:cNvSpPr>
            <a:spLocks noGrp="1"/>
          </p:cNvSpPr>
          <p:nvPr>
            <p:ph type="sldNum" sz="quarter" idx="10"/>
          </p:nvPr>
        </p:nvSpPr>
        <p:spPr/>
        <p:txBody>
          <a:bodyPr/>
          <a:lstStyle/>
          <a:p>
            <a:fld id="{D960C778-CC2E-44B3-A2E2-5CA23BDC8884}" type="slidenum">
              <a:rPr lang="en-US" smtClean="0"/>
              <a:pPr/>
              <a:t>6</a:t>
            </a:fld>
            <a:endParaRPr lang="en-US"/>
          </a:p>
        </p:txBody>
      </p:sp>
    </p:spTree>
    <p:extLst>
      <p:ext uri="{BB962C8B-B14F-4D97-AF65-F5344CB8AC3E}">
        <p14:creationId xmlns:p14="http://schemas.microsoft.com/office/powerpoint/2010/main" val="403393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7BADB-5145-948F-3EB0-D4EDDCD9DE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602F62-F63D-7E7C-A27C-353CF2C9B0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665635-416E-3E32-592B-7B24AFBA58FC}"/>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D42F8022-072B-BC3C-48E8-995DBFF26AEC}"/>
              </a:ext>
            </a:extLst>
          </p:cNvPr>
          <p:cNvSpPr>
            <a:spLocks noGrp="1"/>
          </p:cNvSpPr>
          <p:nvPr>
            <p:ph type="sldNum" sz="quarter" idx="10"/>
          </p:nvPr>
        </p:nvSpPr>
        <p:spPr/>
        <p:txBody>
          <a:bodyPr/>
          <a:lstStyle/>
          <a:p>
            <a:fld id="{D960C778-CC2E-44B3-A2E2-5CA23BDC8884}" type="slidenum">
              <a:rPr lang="en-US" smtClean="0"/>
              <a:pPr/>
              <a:t>7</a:t>
            </a:fld>
            <a:endParaRPr lang="en-US"/>
          </a:p>
        </p:txBody>
      </p:sp>
    </p:spTree>
    <p:extLst>
      <p:ext uri="{BB962C8B-B14F-4D97-AF65-F5344CB8AC3E}">
        <p14:creationId xmlns:p14="http://schemas.microsoft.com/office/powerpoint/2010/main" val="3055588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C81C3-F89A-91D3-2C30-2D9FEA5932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B86A18-659D-CD92-6054-4818913D7F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EB468B-334F-741E-0132-1105E1C888C0}"/>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6C4F62C5-E2D6-CDBE-A0EA-F60BB3341B88}"/>
              </a:ext>
            </a:extLst>
          </p:cNvPr>
          <p:cNvSpPr>
            <a:spLocks noGrp="1"/>
          </p:cNvSpPr>
          <p:nvPr>
            <p:ph type="sldNum" sz="quarter" idx="10"/>
          </p:nvPr>
        </p:nvSpPr>
        <p:spPr/>
        <p:txBody>
          <a:bodyPr/>
          <a:lstStyle/>
          <a:p>
            <a:fld id="{D960C778-CC2E-44B3-A2E2-5CA23BDC8884}" type="slidenum">
              <a:rPr lang="en-US" smtClean="0"/>
              <a:pPr/>
              <a:t>8</a:t>
            </a:fld>
            <a:endParaRPr lang="en-US"/>
          </a:p>
        </p:txBody>
      </p:sp>
    </p:spTree>
    <p:extLst>
      <p:ext uri="{BB962C8B-B14F-4D97-AF65-F5344CB8AC3E}">
        <p14:creationId xmlns:p14="http://schemas.microsoft.com/office/powerpoint/2010/main" val="3515422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F84DB-D41C-B83C-74EB-E94D99757C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05F29C-0CD7-72EB-5AD2-C99C68D007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908FED-7E80-32FB-D33A-0DF14D38B17E}"/>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ABB468F9-6C35-E6C9-FAC5-4E7AE451223A}"/>
              </a:ext>
            </a:extLst>
          </p:cNvPr>
          <p:cNvSpPr>
            <a:spLocks noGrp="1"/>
          </p:cNvSpPr>
          <p:nvPr>
            <p:ph type="sldNum" sz="quarter" idx="10"/>
          </p:nvPr>
        </p:nvSpPr>
        <p:spPr/>
        <p:txBody>
          <a:bodyPr/>
          <a:lstStyle/>
          <a:p>
            <a:fld id="{D960C778-CC2E-44B3-A2E2-5CA23BDC8884}" type="slidenum">
              <a:rPr lang="en-US" smtClean="0"/>
              <a:pPr/>
              <a:t>9</a:t>
            </a:fld>
            <a:endParaRPr lang="en-US"/>
          </a:p>
        </p:txBody>
      </p:sp>
    </p:spTree>
    <p:extLst>
      <p:ext uri="{BB962C8B-B14F-4D97-AF65-F5344CB8AC3E}">
        <p14:creationId xmlns:p14="http://schemas.microsoft.com/office/powerpoint/2010/main" val="1574041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78E04-7892-254F-DB6D-3FDD3BE641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177D69-41AD-32E0-2105-C5818393F7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F71F62-348B-9A56-6F1E-CC2BC515D63B}"/>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8EA79D91-7A71-0BF9-CE3B-281E666B6CA5}"/>
              </a:ext>
            </a:extLst>
          </p:cNvPr>
          <p:cNvSpPr>
            <a:spLocks noGrp="1"/>
          </p:cNvSpPr>
          <p:nvPr>
            <p:ph type="sldNum" sz="quarter" idx="10"/>
          </p:nvPr>
        </p:nvSpPr>
        <p:spPr/>
        <p:txBody>
          <a:bodyPr/>
          <a:lstStyle/>
          <a:p>
            <a:fld id="{D960C778-CC2E-44B3-A2E2-5CA23BDC8884}" type="slidenum">
              <a:rPr lang="en-US" smtClean="0"/>
              <a:pPr/>
              <a:t>10</a:t>
            </a:fld>
            <a:endParaRPr lang="en-US"/>
          </a:p>
        </p:txBody>
      </p:sp>
    </p:spTree>
    <p:extLst>
      <p:ext uri="{BB962C8B-B14F-4D97-AF65-F5344CB8AC3E}">
        <p14:creationId xmlns:p14="http://schemas.microsoft.com/office/powerpoint/2010/main" val="1171999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60C778-CC2E-44B3-A2E2-5CA23BDC8884}"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5D91A-2D90-D28D-7ED6-E2256927F5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5FB474-12F2-7D2B-B9A6-239BBE74D6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C9C3CE-9F95-B7D0-569F-AA60EFCD489A}"/>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A53C478C-0C79-F9B0-1B8A-CCEA919F84AA}"/>
              </a:ext>
            </a:extLst>
          </p:cNvPr>
          <p:cNvSpPr>
            <a:spLocks noGrp="1"/>
          </p:cNvSpPr>
          <p:nvPr>
            <p:ph type="sldNum" sz="quarter" idx="10"/>
          </p:nvPr>
        </p:nvSpPr>
        <p:spPr/>
        <p:txBody>
          <a:bodyPr/>
          <a:lstStyle/>
          <a:p>
            <a:fld id="{D960C778-CC2E-44B3-A2E2-5CA23BDC8884}" type="slidenum">
              <a:rPr lang="en-US" smtClean="0"/>
              <a:pPr/>
              <a:t>12</a:t>
            </a:fld>
            <a:endParaRPr lang="en-US"/>
          </a:p>
        </p:txBody>
      </p:sp>
    </p:spTree>
    <p:extLst>
      <p:ext uri="{BB962C8B-B14F-4D97-AF65-F5344CB8AC3E}">
        <p14:creationId xmlns:p14="http://schemas.microsoft.com/office/powerpoint/2010/main" val="1399968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525F5-D91D-5E92-5D37-037D759DB2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4BF6FA-86B3-EFD2-55E6-07895DC1EA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114F4F-5122-ED12-D971-BA485711C4EA}"/>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AA97663D-27E2-9FEB-54ED-3AF664C1DDC5}"/>
              </a:ext>
            </a:extLst>
          </p:cNvPr>
          <p:cNvSpPr>
            <a:spLocks noGrp="1"/>
          </p:cNvSpPr>
          <p:nvPr>
            <p:ph type="sldNum" sz="quarter" idx="10"/>
          </p:nvPr>
        </p:nvSpPr>
        <p:spPr/>
        <p:txBody>
          <a:bodyPr/>
          <a:lstStyle/>
          <a:p>
            <a:fld id="{D960C778-CC2E-44B3-A2E2-5CA23BDC8884}" type="slidenum">
              <a:rPr lang="en-US" smtClean="0"/>
              <a:pPr/>
              <a:t>13</a:t>
            </a:fld>
            <a:endParaRPr lang="en-US"/>
          </a:p>
        </p:txBody>
      </p:sp>
    </p:spTree>
    <p:extLst>
      <p:ext uri="{BB962C8B-B14F-4D97-AF65-F5344CB8AC3E}">
        <p14:creationId xmlns:p14="http://schemas.microsoft.com/office/powerpoint/2010/main" val="3857202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69C9B-7316-B581-A352-A69060BA42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8B5C0A-A3A6-34D0-56BE-6097193CB1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1DE704-9627-8D15-C74D-52E98454B6BB}"/>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E22ABE40-C5F3-9EAA-C653-A9D94051BCD2}"/>
              </a:ext>
            </a:extLst>
          </p:cNvPr>
          <p:cNvSpPr>
            <a:spLocks noGrp="1"/>
          </p:cNvSpPr>
          <p:nvPr>
            <p:ph type="sldNum" sz="quarter" idx="10"/>
          </p:nvPr>
        </p:nvSpPr>
        <p:spPr/>
        <p:txBody>
          <a:bodyPr/>
          <a:lstStyle/>
          <a:p>
            <a:fld id="{D960C778-CC2E-44B3-A2E2-5CA23BDC8884}" type="slidenum">
              <a:rPr lang="en-US" smtClean="0"/>
              <a:pPr/>
              <a:t>14</a:t>
            </a:fld>
            <a:endParaRPr lang="en-US"/>
          </a:p>
        </p:txBody>
      </p:sp>
    </p:spTree>
    <p:extLst>
      <p:ext uri="{BB962C8B-B14F-4D97-AF65-F5344CB8AC3E}">
        <p14:creationId xmlns:p14="http://schemas.microsoft.com/office/powerpoint/2010/main" val="372423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019D6-101C-AD83-2089-510971033B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998951-9E07-AA47-3F55-42F5947947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BF2D1C-60A3-0ED1-53A6-63FB7538C5F4}"/>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2986DC87-E1FD-9DDE-A99B-4433A05A7E5E}"/>
              </a:ext>
            </a:extLst>
          </p:cNvPr>
          <p:cNvSpPr>
            <a:spLocks noGrp="1"/>
          </p:cNvSpPr>
          <p:nvPr>
            <p:ph type="sldNum" sz="quarter" idx="10"/>
          </p:nvPr>
        </p:nvSpPr>
        <p:spPr/>
        <p:txBody>
          <a:bodyPr/>
          <a:lstStyle/>
          <a:p>
            <a:fld id="{D960C778-CC2E-44B3-A2E2-5CA23BDC8884}" type="slidenum">
              <a:rPr lang="en-US" smtClean="0"/>
              <a:pPr/>
              <a:t>15</a:t>
            </a:fld>
            <a:endParaRPr lang="en-US"/>
          </a:p>
        </p:txBody>
      </p:sp>
    </p:spTree>
    <p:extLst>
      <p:ext uri="{BB962C8B-B14F-4D97-AF65-F5344CB8AC3E}">
        <p14:creationId xmlns:p14="http://schemas.microsoft.com/office/powerpoint/2010/main" val="2429670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AC215-D8F8-7509-19C5-83A51D51D2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9AF970-1F0A-7B73-01E4-5AD76EB507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222A41-8C3C-9AA9-285A-C0C60E66A4B3}"/>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528E7764-085C-5CFB-D6A7-F27FCD962629}"/>
              </a:ext>
            </a:extLst>
          </p:cNvPr>
          <p:cNvSpPr>
            <a:spLocks noGrp="1"/>
          </p:cNvSpPr>
          <p:nvPr>
            <p:ph type="sldNum" sz="quarter" idx="10"/>
          </p:nvPr>
        </p:nvSpPr>
        <p:spPr/>
        <p:txBody>
          <a:bodyPr/>
          <a:lstStyle/>
          <a:p>
            <a:fld id="{D960C778-CC2E-44B3-A2E2-5CA23BDC8884}" type="slidenum">
              <a:rPr lang="en-US" smtClean="0"/>
              <a:pPr/>
              <a:t>16</a:t>
            </a:fld>
            <a:endParaRPr lang="en-US"/>
          </a:p>
        </p:txBody>
      </p:sp>
    </p:spTree>
    <p:extLst>
      <p:ext uri="{BB962C8B-B14F-4D97-AF65-F5344CB8AC3E}">
        <p14:creationId xmlns:p14="http://schemas.microsoft.com/office/powerpoint/2010/main" val="1067759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32129-6368-9A63-134D-CF9B343AB5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D77B76-3C6B-825C-F004-8CD7F0FA3D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5BE1F6-6618-C793-E33E-470A70A8118F}"/>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307A94A9-5E48-F52F-E7DE-F33E334EA3C1}"/>
              </a:ext>
            </a:extLst>
          </p:cNvPr>
          <p:cNvSpPr>
            <a:spLocks noGrp="1"/>
          </p:cNvSpPr>
          <p:nvPr>
            <p:ph type="sldNum" sz="quarter" idx="10"/>
          </p:nvPr>
        </p:nvSpPr>
        <p:spPr/>
        <p:txBody>
          <a:bodyPr/>
          <a:lstStyle/>
          <a:p>
            <a:fld id="{D960C778-CC2E-44B3-A2E2-5CA23BDC8884}" type="slidenum">
              <a:rPr lang="en-US" smtClean="0"/>
              <a:pPr/>
              <a:t>17</a:t>
            </a:fld>
            <a:endParaRPr lang="en-US"/>
          </a:p>
        </p:txBody>
      </p:sp>
    </p:spTree>
    <p:extLst>
      <p:ext uri="{BB962C8B-B14F-4D97-AF65-F5344CB8AC3E}">
        <p14:creationId xmlns:p14="http://schemas.microsoft.com/office/powerpoint/2010/main" val="30903309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6DB16-92FF-8C0F-32AE-96EDA169EE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FE932D-D88E-CEB3-366F-BD7C380B11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4FC3F9-EBA7-D3C0-E5DA-6B962917464B}"/>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6B5574D8-62D1-F617-5A49-33D6D4C5CCEC}"/>
              </a:ext>
            </a:extLst>
          </p:cNvPr>
          <p:cNvSpPr>
            <a:spLocks noGrp="1"/>
          </p:cNvSpPr>
          <p:nvPr>
            <p:ph type="sldNum" sz="quarter" idx="10"/>
          </p:nvPr>
        </p:nvSpPr>
        <p:spPr/>
        <p:txBody>
          <a:bodyPr/>
          <a:lstStyle/>
          <a:p>
            <a:fld id="{D960C778-CC2E-44B3-A2E2-5CA23BDC8884}" type="slidenum">
              <a:rPr lang="en-US" smtClean="0"/>
              <a:pPr/>
              <a:t>18</a:t>
            </a:fld>
            <a:endParaRPr lang="en-US"/>
          </a:p>
        </p:txBody>
      </p:sp>
    </p:spTree>
    <p:extLst>
      <p:ext uri="{BB962C8B-B14F-4D97-AF65-F5344CB8AC3E}">
        <p14:creationId xmlns:p14="http://schemas.microsoft.com/office/powerpoint/2010/main" val="1271683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08831" y="1449146"/>
            <a:ext cx="7526338"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12/30/24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140875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09997" y="2222287"/>
            <a:ext cx="7524003" cy="36365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12/30/24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425473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DAFB7F-D323-4BE1-9E1F-01296F32059B}" type="datetimeFigureOut">
              <a:rPr lang="en-US" smtClean="0"/>
              <a:pPr/>
              <a:t>12/30/24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606613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9996" y="2222287"/>
            <a:ext cx="367072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0" y="2222287"/>
            <a:ext cx="3670720"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DAFB7F-D323-4BE1-9E1F-01296F32059B}" type="datetimeFigureOut">
              <a:rPr lang="en-US" smtClean="0"/>
              <a:pPr/>
              <a:t>12/30/24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486263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09996" y="2174875"/>
            <a:ext cx="367072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09996" y="2751137"/>
            <a:ext cx="3687391"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280" y="2174875"/>
            <a:ext cx="3670720"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0" y="2751137"/>
            <a:ext cx="3670720"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DDAFB7F-D323-4BE1-9E1F-01296F32059B}" type="datetimeFigureOut">
              <a:rPr lang="en-US" smtClean="0"/>
              <a:pPr/>
              <a:t>12/30/24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24704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DDAFB7F-D323-4BE1-9E1F-01296F32059B}" type="datetimeFigureOut">
              <a:rPr lang="en-US" smtClean="0"/>
              <a:pPr/>
              <a:t>12/30/24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584355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DAFB7F-D323-4BE1-9E1F-01296F32059B}" type="datetimeFigureOut">
              <a:rPr lang="en-US" smtClean="0"/>
              <a:pPr/>
              <a:t>12/30/24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351499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641724" y="446087"/>
            <a:ext cx="4689475"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DAFB7F-D323-4BE1-9E1F-01296F32059B}" type="datetimeFigureOut">
              <a:rPr lang="en-US" smtClean="0"/>
              <a:pPr/>
              <a:t>12/30/24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403019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09996" y="2344684"/>
            <a:ext cx="350154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2914357" y="6041361"/>
            <a:ext cx="732659" cy="365125"/>
          </a:xfrm>
        </p:spPr>
        <p:txBody>
          <a:bodyPr/>
          <a:lstStyle/>
          <a:p>
            <a:fld id="{BDDAFB7F-D323-4BE1-9E1F-01296F32059B}" type="datetimeFigureOut">
              <a:rPr lang="en-US" smtClean="0"/>
              <a:pPr/>
              <a:t>12/30/24</a:t>
            </a:fld>
            <a:endParaRPr lang="en-US"/>
          </a:p>
        </p:txBody>
      </p:sp>
      <p:sp>
        <p:nvSpPr>
          <p:cNvPr id="6" name="Footer Placeholder 5"/>
          <p:cNvSpPr>
            <a:spLocks noGrp="1"/>
          </p:cNvSpPr>
          <p:nvPr>
            <p:ph type="ftr" sz="quarter" idx="11"/>
          </p:nvPr>
        </p:nvSpPr>
        <p:spPr>
          <a:xfrm>
            <a:off x="442797" y="6041361"/>
            <a:ext cx="2471560" cy="365125"/>
          </a:xfrm>
        </p:spPr>
        <p:txBody>
          <a:bodyPr/>
          <a:lstStyle/>
          <a:p>
            <a:endParaRPr lang="en-US"/>
          </a:p>
        </p:txBody>
      </p:sp>
      <p:sp>
        <p:nvSpPr>
          <p:cNvPr id="7" name="Slide Number Placeholder 6"/>
          <p:cNvSpPr>
            <a:spLocks noGrp="1"/>
          </p:cNvSpPr>
          <p:nvPr>
            <p:ph type="sldNum" sz="quarter" idx="12"/>
          </p:nvPr>
        </p:nvSpPr>
        <p:spPr>
          <a:xfrm>
            <a:off x="3647017" y="5915887"/>
            <a:ext cx="796616" cy="490599"/>
          </a:xfrm>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087838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04863" y="5367338"/>
            <a:ext cx="752633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DAFB7F-D323-4BE1-9E1F-01296F32059B}" type="datetimeFigureOut">
              <a:rPr lang="en-US" smtClean="0"/>
              <a:pPr/>
              <a:t>12/30/24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735612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BDDAFB7F-D323-4BE1-9E1F-01296F32059B}" type="datetimeFigureOut">
              <a:rPr lang="en-US" smtClean="0"/>
              <a:pPr/>
              <a:t>12/30/24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9135269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BDDAFB7F-D323-4BE1-9E1F-01296F32059B}" type="datetimeFigureOut">
              <a:rPr lang="en-US" smtClean="0"/>
              <a:pPr/>
              <a:t>12/30/24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106775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12/30/24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9336587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6137655" y="586171"/>
            <a:ext cx="1701800"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12/30/24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151964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09997" y="2184400"/>
            <a:ext cx="7524003"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42797" y="6041361"/>
            <a:ext cx="6289532"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6911422" y="6041361"/>
            <a:ext cx="993161" cy="365125"/>
          </a:xfrm>
          <a:prstGeom prst="rect">
            <a:avLst/>
          </a:prstGeom>
        </p:spPr>
        <p:txBody>
          <a:bodyPr vert="horz" lIns="91440" tIns="45720" rIns="91440" bIns="45720" rtlCol="0" anchor="b"/>
          <a:lstStyle>
            <a:lvl1pPr algn="r">
              <a:defRPr sz="900">
                <a:solidFill>
                  <a:schemeClr val="tx1"/>
                </a:solidFill>
              </a:defRPr>
            </a:lvl1pPr>
          </a:lstStyle>
          <a:p>
            <a:fld id="{BDDAFB7F-D323-4BE1-9E1F-01296F32059B}" type="datetimeFigureOut">
              <a:rPr lang="en-US" smtClean="0"/>
              <a:pPr/>
              <a:t>12/30/24</a:t>
            </a:fld>
            <a:endParaRPr lang="en-US"/>
          </a:p>
        </p:txBody>
      </p:sp>
      <p:sp>
        <p:nvSpPr>
          <p:cNvPr id="6" name="Slide Number Placeholder 5"/>
          <p:cNvSpPr>
            <a:spLocks noGrp="1"/>
          </p:cNvSpPr>
          <p:nvPr>
            <p:ph type="sldNum" sz="quarter" idx="4"/>
          </p:nvPr>
        </p:nvSpPr>
        <p:spPr>
          <a:xfrm>
            <a:off x="7904584" y="5915887"/>
            <a:ext cx="796616" cy="490599"/>
          </a:xfrm>
          <a:prstGeom prst="rect">
            <a:avLst/>
          </a:prstGeom>
        </p:spPr>
        <p:txBody>
          <a:bodyPr vert="horz" lIns="91440" tIns="45720" rIns="91440" bIns="10800" rtlCol="0" anchor="b"/>
          <a:lstStyle>
            <a:lvl1pPr algn="r">
              <a:defRPr sz="2000">
                <a:solidFill>
                  <a:schemeClr val="accent1"/>
                </a:solidFill>
              </a:defRPr>
            </a:lvl1pPr>
          </a:lstStyle>
          <a:p>
            <a:fld id="{4FA44BAC-EF0F-4478-BAAF-C6D78E9D2B55}" type="slidenum">
              <a:rPr lang="en-US" smtClean="0"/>
              <a:pPr/>
              <a:t>‹#›</a:t>
            </a:fld>
            <a:endParaRPr lang="en-US"/>
          </a:p>
        </p:txBody>
      </p:sp>
    </p:spTree>
    <p:extLst>
      <p:ext uri="{BB962C8B-B14F-4D97-AF65-F5344CB8AC3E}">
        <p14:creationId xmlns:p14="http://schemas.microsoft.com/office/powerpoint/2010/main" val="740598928"/>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isorepublic.com/photo/praying-in-church/"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33499" y="5617029"/>
            <a:ext cx="6477000" cy="990600"/>
          </a:xfrm>
        </p:spPr>
        <p:txBody>
          <a:bodyPr>
            <a:normAutofit/>
          </a:bodyPr>
          <a:lstStyle/>
          <a:p>
            <a:pPr algn="ctr" eaLnBrk="1" hangingPunct="1">
              <a:buFont typeface="Wingdings 2" charset="2"/>
              <a:buNone/>
              <a:defRPr/>
            </a:pPr>
            <a:r>
              <a:rPr lang="en-US" sz="2200" b="1" i="1" dirty="0"/>
              <a:t>Seventh Grade Curriculum 7.2</a:t>
            </a:r>
          </a:p>
          <a:p>
            <a:pPr algn="ctr" eaLnBrk="1" hangingPunct="1">
              <a:buFont typeface="Wingdings 2" charset="2"/>
              <a:buNone/>
              <a:defRPr/>
            </a:pPr>
            <a:r>
              <a:rPr lang="en-US" sz="2200" i="1" dirty="0"/>
              <a:t>Vocation to Holiness: God’s Call, My Response</a:t>
            </a:r>
          </a:p>
        </p:txBody>
      </p:sp>
      <p:pic>
        <p:nvPicPr>
          <p:cNvPr id="6" name="Picture 6" descr="http://www.milanopergiovannipaolo.it/wp-content/uploads/2014/02/5.jpg"/>
          <p:cNvPicPr>
            <a:picLocks noChangeAspect="1" noChangeArrowheads="1"/>
          </p:cNvPicPr>
          <p:nvPr/>
        </p:nvPicPr>
        <p:blipFill>
          <a:blip r:embed="rId3" cstate="print">
            <a:lum bright="10000"/>
          </a:blip>
          <a:srcRect r="7879"/>
          <a:stretch>
            <a:fillRect/>
          </a:stretch>
        </p:blipFill>
        <p:spPr bwMode="auto">
          <a:xfrm>
            <a:off x="2514600" y="2286000"/>
            <a:ext cx="4267200" cy="3124200"/>
          </a:xfrm>
          <a:prstGeom prst="rect">
            <a:avLst/>
          </a:prstGeom>
          <a:ln>
            <a:noFill/>
          </a:ln>
          <a:effectLst>
            <a:softEdge rad="317500"/>
          </a:effectLst>
        </p:spPr>
      </p:pic>
      <p:sp>
        <p:nvSpPr>
          <p:cNvPr id="4" name="TextBox 3">
            <a:extLst>
              <a:ext uri="{FF2B5EF4-FFF2-40B4-BE49-F238E27FC236}">
                <a16:creationId xmlns:a16="http://schemas.microsoft.com/office/drawing/2014/main" id="{DEC229EF-21C9-F3D0-2729-A4B48038A326}"/>
              </a:ext>
            </a:extLst>
          </p:cNvPr>
          <p:cNvSpPr txBox="1"/>
          <p:nvPr/>
        </p:nvSpPr>
        <p:spPr>
          <a:xfrm>
            <a:off x="114300" y="228600"/>
            <a:ext cx="8915399" cy="1754326"/>
          </a:xfrm>
          <a:prstGeom prst="rect">
            <a:avLst/>
          </a:prstGeom>
          <a:noFill/>
        </p:spPr>
        <p:txBody>
          <a:bodyPr wrap="square" rtlCol="0">
            <a:spAutoFit/>
          </a:bodyPr>
          <a:lstStyle/>
          <a:p>
            <a:pPr algn="ctr"/>
            <a:r>
              <a:rPr lang="en-US" sz="5400" dirty="0">
                <a:ln>
                  <a:solidFill>
                    <a:sysClr val="windowText" lastClr="000000"/>
                  </a:solidFill>
                </a:ln>
                <a:solidFill>
                  <a:schemeClr val="accent2"/>
                </a:solidFill>
                <a:latin typeface="Dirt Road" panose="02000000000000000000" pitchFamily="2" charset="0"/>
              </a:rPr>
              <a:t>ENVISION: THEOLOGY OF THE BODY FOR MIDDLE SCHOOL</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r>
              <a:rPr lang="en-US" sz="6000" dirty="0" err="1">
                <a:ln>
                  <a:solidFill>
                    <a:sysClr val="windowText" lastClr="000000"/>
                  </a:solidFill>
                </a:ln>
                <a:solidFill>
                  <a:schemeClr val="accent2"/>
                </a:solidFill>
                <a:effectLst>
                  <a:outerShdw blurRad="38100" dist="38100" dir="2700000" algn="tl">
                    <a:srgbClr val="000000">
                      <a:alpha val="43137"/>
                    </a:srgbClr>
                  </a:outerShdw>
                </a:effectLst>
                <a:latin typeface="+mn-lt"/>
              </a:rPr>
              <a:t>Bellwork</a:t>
            </a:r>
            <a:endParaRPr lang="en-US" sz="6000" dirty="0">
              <a:ln>
                <a:solidFill>
                  <a:sysClr val="windowText" lastClr="000000"/>
                </a:solidFill>
              </a:ln>
              <a:solidFill>
                <a:schemeClr val="accent2"/>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457200" y="2209800"/>
            <a:ext cx="8229600" cy="3962400"/>
          </a:xfrm>
        </p:spPr>
        <p:txBody>
          <a:bodyPr>
            <a:normAutofit/>
          </a:bodyPr>
          <a:lstStyle/>
          <a:p>
            <a:pPr>
              <a:buClrTx/>
            </a:pPr>
            <a:r>
              <a:rPr lang="en-US" dirty="0"/>
              <a:t>Write three answers for each question please.  </a:t>
            </a:r>
          </a:p>
          <a:p>
            <a:pPr lvl="1">
              <a:buClrTx/>
            </a:pPr>
            <a:r>
              <a:rPr lang="en-US" b="1" dirty="0"/>
              <a:t>Three things that distract me from seeing Jesus’ face and hearing God’s voice are:</a:t>
            </a:r>
          </a:p>
          <a:p>
            <a:pPr lvl="2">
              <a:buClrTx/>
            </a:pPr>
            <a:r>
              <a:rPr lang="en-US" dirty="0"/>
              <a:t>1. </a:t>
            </a:r>
          </a:p>
          <a:p>
            <a:pPr lvl="2">
              <a:buClrTx/>
            </a:pPr>
            <a:r>
              <a:rPr lang="en-US" dirty="0"/>
              <a:t>2. </a:t>
            </a:r>
          </a:p>
          <a:p>
            <a:pPr lvl="2">
              <a:buClrTx/>
            </a:pPr>
            <a:r>
              <a:rPr lang="en-US" dirty="0"/>
              <a:t>3.</a:t>
            </a:r>
          </a:p>
          <a:p>
            <a:pPr lvl="1">
              <a:buClrTx/>
            </a:pPr>
            <a:r>
              <a:rPr lang="en-US" b="1" dirty="0"/>
              <a:t>Three things I could do in order to see Jesus more clearly in my daily life and to listen more closely to God’s voice are:</a:t>
            </a:r>
          </a:p>
          <a:p>
            <a:pPr lvl="2">
              <a:buClrTx/>
            </a:pPr>
            <a:r>
              <a:rPr lang="en-US" dirty="0"/>
              <a:t>1.</a:t>
            </a:r>
          </a:p>
          <a:p>
            <a:pPr lvl="2">
              <a:buClrTx/>
            </a:pPr>
            <a:r>
              <a:rPr lang="en-US" dirty="0"/>
              <a:t>2.</a:t>
            </a:r>
          </a:p>
          <a:p>
            <a:pPr lvl="2">
              <a:buClrTx/>
            </a:pPr>
            <a:r>
              <a:rPr lang="en-US" dirty="0"/>
              <a:t>3. </a:t>
            </a:r>
          </a:p>
        </p:txBody>
      </p:sp>
    </p:spTree>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r>
              <a:rPr lang="en-US" sz="5400" dirty="0">
                <a:ln>
                  <a:solidFill>
                    <a:sysClr val="windowText" lastClr="000000"/>
                  </a:solidFill>
                </a:ln>
                <a:solidFill>
                  <a:schemeClr val="accent2"/>
                </a:solidFill>
                <a:effectLst>
                  <a:outerShdw blurRad="38100" dist="38100" dir="2700000" algn="tl">
                    <a:srgbClr val="000000">
                      <a:alpha val="43137"/>
                    </a:srgbClr>
                  </a:outerShdw>
                </a:effectLst>
              </a:rPr>
              <a:t>Opening Prayer</a:t>
            </a:r>
            <a:endParaRPr lang="en-US" sz="5400" dirty="0">
              <a:ln>
                <a:solidFill>
                  <a:sysClr val="windowText" lastClr="000000"/>
                </a:solidFill>
              </a:ln>
              <a:solidFill>
                <a:schemeClr val="accent2"/>
              </a:solidFill>
            </a:endParaRPr>
          </a:p>
        </p:txBody>
      </p:sp>
      <p:pic>
        <p:nvPicPr>
          <p:cNvPr id="6" name="Content Placeholder 5" descr="listening to God.jpg"/>
          <p:cNvPicPr>
            <a:picLocks noGrp="1" noChangeAspect="1"/>
          </p:cNvPicPr>
          <p:nvPr>
            <p:ph idx="1"/>
          </p:nvPr>
        </p:nvPicPr>
        <p:blipFill>
          <a:blip r:embed="rId3" cstate="print"/>
          <a:srcRect b="5556"/>
          <a:stretch>
            <a:fillRect/>
          </a:stretch>
        </p:blipFill>
        <p:spPr>
          <a:xfrm>
            <a:off x="3598862" y="1676400"/>
            <a:ext cx="5545138" cy="3886200"/>
          </a:xfrm>
        </p:spPr>
      </p:pic>
      <p:sp>
        <p:nvSpPr>
          <p:cNvPr id="8" name="Rectangle 7"/>
          <p:cNvSpPr/>
          <p:nvPr/>
        </p:nvSpPr>
        <p:spPr>
          <a:xfrm>
            <a:off x="93662" y="2667000"/>
            <a:ext cx="3505200" cy="3170099"/>
          </a:xfrm>
          <a:prstGeom prst="rect">
            <a:avLst/>
          </a:prstGeom>
        </p:spPr>
        <p:txBody>
          <a:bodyPr wrap="square">
            <a:spAutoFit/>
          </a:bodyPr>
          <a:lstStyle/>
          <a:p>
            <a:r>
              <a:rPr lang="en-US" sz="2000" dirty="0"/>
              <a:t>My Lord and my God, take from me everything that distances me from you.</a:t>
            </a:r>
          </a:p>
          <a:p>
            <a:r>
              <a:rPr lang="en-US" sz="2000" dirty="0"/>
              <a:t>My Lord and my God, give me everything that brings me closer to you.</a:t>
            </a:r>
          </a:p>
          <a:p>
            <a:r>
              <a:rPr lang="en-US" sz="2000" dirty="0"/>
              <a:t>My Lord and my God, detach me from myself to give my all to you. Amen.		</a:t>
            </a:r>
          </a:p>
        </p:txBody>
      </p:sp>
      <p:sp>
        <p:nvSpPr>
          <p:cNvPr id="9" name="Rectangle 8"/>
          <p:cNvSpPr/>
          <p:nvPr/>
        </p:nvSpPr>
        <p:spPr>
          <a:xfrm>
            <a:off x="228600" y="6096000"/>
            <a:ext cx="4724400" cy="369332"/>
          </a:xfrm>
          <a:prstGeom prst="rect">
            <a:avLst/>
          </a:prstGeom>
        </p:spPr>
        <p:txBody>
          <a:bodyPr wrap="square">
            <a:spAutoFit/>
          </a:bodyPr>
          <a:lstStyle/>
          <a:p>
            <a:r>
              <a:rPr lang="en-US" dirty="0"/>
              <a:t>(Saint </a:t>
            </a:r>
            <a:r>
              <a:rPr lang="en-US" dirty="0" err="1"/>
              <a:t>Nicholaus</a:t>
            </a:r>
            <a:r>
              <a:rPr lang="en-US" dirty="0"/>
              <a:t> of Flue)</a:t>
            </a:r>
          </a:p>
        </p:txBody>
      </p:sp>
    </p:spTree>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940F547-7206-4401-94FB-F8421915D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a person's hands clasped together&#10;&#10;Description automatically generated">
            <a:extLst>
              <a:ext uri="{FF2B5EF4-FFF2-40B4-BE49-F238E27FC236}">
                <a16:creationId xmlns:a16="http://schemas.microsoft.com/office/drawing/2014/main" id="{8F4FD0F6-1031-55C5-F873-9FA215593F80}"/>
              </a:ext>
            </a:extLst>
          </p:cNvPr>
          <p:cNvPicPr>
            <a:picLocks noChangeAspect="1"/>
          </p:cNvPicPr>
          <p:nvPr/>
        </p:nvPicPr>
        <p:blipFill>
          <a:blip r:embed="rId3">
            <a:alphaModFix amt="40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10999" b="-1"/>
          <a:stretch/>
        </p:blipFill>
        <p:spPr>
          <a:xfrm>
            <a:off x="20" y="10"/>
            <a:ext cx="9143980" cy="6857990"/>
          </a:xfrm>
          <a:prstGeom prst="rect">
            <a:avLst/>
          </a:prstGeom>
        </p:spPr>
      </p:pic>
      <p:sp>
        <p:nvSpPr>
          <p:cNvPr id="2" name="Title 1"/>
          <p:cNvSpPr>
            <a:spLocks noGrp="1"/>
          </p:cNvSpPr>
          <p:nvPr>
            <p:ph type="title"/>
          </p:nvPr>
        </p:nvSpPr>
        <p:spPr>
          <a:xfrm>
            <a:off x="607500" y="447188"/>
            <a:ext cx="7928998" cy="970450"/>
          </a:xfrm>
        </p:spPr>
        <p:txBody>
          <a:bodyPr>
            <a:normAutofit/>
          </a:bodyPr>
          <a:lstStyle/>
          <a:p>
            <a:r>
              <a:rPr lang="en-US">
                <a:ln>
                  <a:solidFill>
                    <a:sysClr val="windowText" lastClr="000000"/>
                  </a:solidFill>
                </a:ln>
                <a:effectLst>
                  <a:outerShdw blurRad="38100" dist="38100" dir="2700000" algn="tl">
                    <a:srgbClr val="000000">
                      <a:alpha val="43137"/>
                    </a:srgbClr>
                  </a:outerShdw>
                </a:effectLst>
              </a:rPr>
              <a:t>Discernment</a:t>
            </a:r>
            <a:endParaRPr lang="en-US">
              <a:ln>
                <a:solidFill>
                  <a:sysClr val="windowText" lastClr="000000"/>
                </a:solidFill>
              </a:ln>
            </a:endParaRPr>
          </a:p>
        </p:txBody>
      </p:sp>
      <p:sp>
        <p:nvSpPr>
          <p:cNvPr id="3" name="Content Placeholder 2"/>
          <p:cNvSpPr>
            <a:spLocks noGrp="1"/>
          </p:cNvSpPr>
          <p:nvPr>
            <p:ph idx="1"/>
          </p:nvPr>
        </p:nvSpPr>
        <p:spPr>
          <a:xfrm>
            <a:off x="614034" y="2222287"/>
            <a:ext cx="7915930" cy="3636511"/>
          </a:xfrm>
        </p:spPr>
        <p:txBody>
          <a:bodyPr>
            <a:normAutofit/>
          </a:bodyPr>
          <a:lstStyle/>
          <a:p>
            <a:pPr marL="0" indent="0">
              <a:buNone/>
            </a:pPr>
            <a:r>
              <a:rPr lang="en-US" b="0" i="0" dirty="0">
                <a:effectLst/>
              </a:rPr>
              <a:t>Is God calling you? The answer is yes! </a:t>
            </a:r>
          </a:p>
          <a:p>
            <a:r>
              <a:rPr lang="en-US" b="0" i="1" dirty="0">
                <a:effectLst/>
              </a:rPr>
              <a:t>Discernment is the process of discovering your vocation</a:t>
            </a:r>
            <a:r>
              <a:rPr lang="en-US" b="0" i="0" dirty="0">
                <a:effectLst/>
              </a:rPr>
              <a:t>. The most important parts of discernment are asking God what he wants and listening to his response through regular prayer.</a:t>
            </a:r>
          </a:p>
          <a:p>
            <a:r>
              <a:rPr lang="en-US" b="0" i="0" dirty="0">
                <a:effectLst/>
              </a:rPr>
              <a:t>God will not call you to a vocation that makes you miserable; His plan for your life will bring you more joy and peace than anything you could dream up yourself. </a:t>
            </a:r>
          </a:p>
          <a:p>
            <a:r>
              <a:rPr lang="en-US" b="0" i="0" dirty="0">
                <a:effectLst/>
              </a:rPr>
              <a:t>God usually calls us to a particular vocation gradually. Right now, your job is simple: focus on learning to trust and listen to God.</a:t>
            </a:r>
          </a:p>
        </p:txBody>
      </p:sp>
    </p:spTree>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E2D6C676-7F7E-FC9B-5E90-DA3FD0ABCB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0C52D9-118D-45EB-8ED4-833630B46BC3}"/>
              </a:ext>
            </a:extLst>
          </p:cNvPr>
          <p:cNvSpPr>
            <a:spLocks noGrp="1"/>
          </p:cNvSpPr>
          <p:nvPr>
            <p:ph type="title"/>
          </p:nvPr>
        </p:nvSpPr>
        <p:spPr/>
        <p:txBody>
          <a:bodyPr/>
          <a:lstStyle/>
          <a:p>
            <a:r>
              <a:rPr lang="en-US" sz="4800" dirty="0">
                <a:ln>
                  <a:solidFill>
                    <a:sysClr val="windowText" lastClr="000000"/>
                  </a:solidFill>
                </a:ln>
                <a:solidFill>
                  <a:schemeClr val="accent2"/>
                </a:solidFill>
                <a:effectLst>
                  <a:outerShdw blurRad="38100" dist="38100" dir="2700000" algn="tl">
                    <a:srgbClr val="000000">
                      <a:alpha val="43137"/>
                    </a:srgbClr>
                  </a:outerShdw>
                </a:effectLst>
                <a:latin typeface="+mn-lt"/>
              </a:rPr>
              <a:t>The 5 L’s of Discernment</a:t>
            </a:r>
            <a:endParaRPr lang="en-US" sz="4800" dirty="0">
              <a:ln>
                <a:solidFill>
                  <a:sysClr val="windowText" lastClr="000000"/>
                </a:solidFill>
              </a:ln>
              <a:solidFill>
                <a:schemeClr val="accent2"/>
              </a:solidFill>
              <a:latin typeface="+mn-lt"/>
            </a:endParaRPr>
          </a:p>
        </p:txBody>
      </p:sp>
      <p:sp>
        <p:nvSpPr>
          <p:cNvPr id="3" name="Content Placeholder 2">
            <a:extLst>
              <a:ext uri="{FF2B5EF4-FFF2-40B4-BE49-F238E27FC236}">
                <a16:creationId xmlns:a16="http://schemas.microsoft.com/office/drawing/2014/main" id="{828D8E29-6053-913B-D816-89870C80DBD9}"/>
              </a:ext>
            </a:extLst>
          </p:cNvPr>
          <p:cNvSpPr>
            <a:spLocks noGrp="1"/>
          </p:cNvSpPr>
          <p:nvPr>
            <p:ph idx="1"/>
          </p:nvPr>
        </p:nvSpPr>
        <p:spPr>
          <a:xfrm>
            <a:off x="1357498" y="2209800"/>
            <a:ext cx="6429000" cy="3636510"/>
          </a:xfrm>
        </p:spPr>
        <p:txBody>
          <a:bodyPr>
            <a:normAutofit/>
          </a:bodyPr>
          <a:lstStyle/>
          <a:p>
            <a:pPr marL="0" indent="0">
              <a:buNone/>
            </a:pPr>
            <a:r>
              <a:rPr lang="en-US" sz="1600" b="0" i="0" dirty="0">
                <a:effectLst/>
              </a:rPr>
              <a:t>The five Ls—</a:t>
            </a:r>
            <a:r>
              <a:rPr lang="en-US" sz="1600" b="1" i="0" dirty="0">
                <a:effectLst/>
              </a:rPr>
              <a:t>look, listen, learn, live, and love</a:t>
            </a:r>
            <a:r>
              <a:rPr lang="en-US" sz="1600" b="0" i="0" dirty="0">
                <a:effectLst/>
              </a:rPr>
              <a:t>—are practical steps to help you discern.</a:t>
            </a:r>
            <a:endParaRPr lang="en-US" sz="1600" dirty="0">
              <a:solidFill>
                <a:schemeClr val="bg1"/>
              </a:solidFill>
            </a:endParaRPr>
          </a:p>
        </p:txBody>
      </p:sp>
    </p:spTree>
    <p:extLst>
      <p:ext uri="{BB962C8B-B14F-4D97-AF65-F5344CB8AC3E}">
        <p14:creationId xmlns:p14="http://schemas.microsoft.com/office/powerpoint/2010/main" val="2797400116"/>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6B1B712F-BC96-8C44-CE5C-F11C7FC0E5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EAA0C2-1C53-9695-ED0F-95E8A7CA64EE}"/>
              </a:ext>
            </a:extLst>
          </p:cNvPr>
          <p:cNvSpPr>
            <a:spLocks noGrp="1"/>
          </p:cNvSpPr>
          <p:nvPr>
            <p:ph type="title"/>
          </p:nvPr>
        </p:nvSpPr>
        <p:spPr/>
        <p:txBody>
          <a:bodyPr/>
          <a:lstStyle/>
          <a:p>
            <a:r>
              <a:rPr lang="en-US" sz="7200" dirty="0">
                <a:ln>
                  <a:solidFill>
                    <a:sysClr val="windowText" lastClr="000000"/>
                  </a:solidFill>
                </a:ln>
                <a:solidFill>
                  <a:schemeClr val="accent2"/>
                </a:solidFill>
                <a:effectLst>
                  <a:outerShdw blurRad="38100" dist="38100" dir="2700000" algn="tl">
                    <a:srgbClr val="000000">
                      <a:alpha val="43137"/>
                    </a:srgbClr>
                  </a:outerShdw>
                </a:effectLst>
                <a:latin typeface="+mn-lt"/>
              </a:rPr>
              <a:t>Look</a:t>
            </a:r>
            <a:endParaRPr lang="en-US" sz="7200" dirty="0">
              <a:ln>
                <a:solidFill>
                  <a:sysClr val="windowText" lastClr="000000"/>
                </a:solidFill>
              </a:ln>
              <a:solidFill>
                <a:schemeClr val="accent2"/>
              </a:solidFill>
              <a:latin typeface="+mn-lt"/>
            </a:endParaRPr>
          </a:p>
        </p:txBody>
      </p:sp>
      <p:sp>
        <p:nvSpPr>
          <p:cNvPr id="3" name="Content Placeholder 2">
            <a:extLst>
              <a:ext uri="{FF2B5EF4-FFF2-40B4-BE49-F238E27FC236}">
                <a16:creationId xmlns:a16="http://schemas.microsoft.com/office/drawing/2014/main" id="{D3B9878F-851E-6F88-A5B1-BC7ECA11E21D}"/>
              </a:ext>
            </a:extLst>
          </p:cNvPr>
          <p:cNvSpPr>
            <a:spLocks noGrp="1"/>
          </p:cNvSpPr>
          <p:nvPr>
            <p:ph idx="1"/>
          </p:nvPr>
        </p:nvSpPr>
        <p:spPr>
          <a:xfrm>
            <a:off x="609600" y="2209800"/>
            <a:ext cx="7724400" cy="3636510"/>
          </a:xfrm>
        </p:spPr>
        <p:txBody>
          <a:bodyPr>
            <a:normAutofit/>
          </a:bodyPr>
          <a:lstStyle/>
          <a:p>
            <a:pPr marL="0" indent="0">
              <a:buNone/>
            </a:pPr>
            <a:r>
              <a:rPr lang="en-US" sz="1600" dirty="0">
                <a:latin typeface="+mj-lt"/>
              </a:rPr>
              <a:t>Look </a:t>
            </a:r>
            <a:r>
              <a:rPr lang="en-US" sz="1600" i="0" dirty="0">
                <a:effectLst/>
                <a:latin typeface="+mj-lt"/>
              </a:rPr>
              <a:t>for</a:t>
            </a:r>
            <a:r>
              <a:rPr lang="en-US" sz="1600" b="0" i="0" dirty="0">
                <a:effectLst/>
                <a:latin typeface="+mj-lt"/>
              </a:rPr>
              <a:t> Jesus in your ordinary life. Maybe you will see Jesus in someone who needs your help. Maybe you will see Jesus in volunteer work.</a:t>
            </a:r>
          </a:p>
          <a:p>
            <a:pPr marL="0" indent="0">
              <a:buNone/>
            </a:pPr>
            <a:endParaRPr lang="en-US" sz="1600" dirty="0">
              <a:latin typeface="+mj-lt"/>
            </a:endParaRPr>
          </a:p>
          <a:p>
            <a:pPr marL="0" indent="0">
              <a:buNone/>
            </a:pPr>
            <a:r>
              <a:rPr lang="en-US" sz="1600" b="0" i="0" dirty="0">
                <a:effectLst/>
                <a:latin typeface="+mj-lt"/>
              </a:rPr>
              <a:t>When you are discerning your vocation, remember: the places where you find Jesus are the places you are called to be. Look for Jesus in your daily life and—when you see him—follow.</a:t>
            </a:r>
            <a:endParaRPr lang="en-US" sz="1600" dirty="0">
              <a:solidFill>
                <a:schemeClr val="bg1"/>
              </a:solidFill>
              <a:latin typeface="+mj-lt"/>
            </a:endParaRPr>
          </a:p>
        </p:txBody>
      </p:sp>
    </p:spTree>
    <p:extLst>
      <p:ext uri="{BB962C8B-B14F-4D97-AF65-F5344CB8AC3E}">
        <p14:creationId xmlns:p14="http://schemas.microsoft.com/office/powerpoint/2010/main" val="231946469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7E67663D-8B1A-4413-707F-CFE3EB8266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C3A4C2-4919-FFF9-69E2-C8468158766B}"/>
              </a:ext>
            </a:extLst>
          </p:cNvPr>
          <p:cNvSpPr>
            <a:spLocks noGrp="1"/>
          </p:cNvSpPr>
          <p:nvPr>
            <p:ph type="title"/>
          </p:nvPr>
        </p:nvSpPr>
        <p:spPr/>
        <p:txBody>
          <a:bodyPr/>
          <a:lstStyle/>
          <a:p>
            <a:r>
              <a:rPr lang="en-US" sz="7200" dirty="0">
                <a:ln>
                  <a:solidFill>
                    <a:sysClr val="windowText" lastClr="000000"/>
                  </a:solidFill>
                </a:ln>
                <a:solidFill>
                  <a:schemeClr val="accent2"/>
                </a:solidFill>
                <a:effectLst>
                  <a:outerShdw blurRad="38100" dist="38100" dir="2700000" algn="tl">
                    <a:srgbClr val="000000">
                      <a:alpha val="43137"/>
                    </a:srgbClr>
                  </a:outerShdw>
                </a:effectLst>
                <a:latin typeface="+mn-lt"/>
              </a:rPr>
              <a:t>Listen</a:t>
            </a:r>
            <a:endParaRPr lang="en-US" sz="7200" dirty="0">
              <a:ln>
                <a:solidFill>
                  <a:sysClr val="windowText" lastClr="000000"/>
                </a:solidFill>
              </a:ln>
              <a:solidFill>
                <a:schemeClr val="accent2"/>
              </a:solidFill>
              <a:latin typeface="+mn-lt"/>
            </a:endParaRPr>
          </a:p>
        </p:txBody>
      </p:sp>
      <p:sp>
        <p:nvSpPr>
          <p:cNvPr id="3" name="Content Placeholder 2">
            <a:extLst>
              <a:ext uri="{FF2B5EF4-FFF2-40B4-BE49-F238E27FC236}">
                <a16:creationId xmlns:a16="http://schemas.microsoft.com/office/drawing/2014/main" id="{8E8F1EC9-7D6F-D59D-0EA0-520729EB546D}"/>
              </a:ext>
            </a:extLst>
          </p:cNvPr>
          <p:cNvSpPr>
            <a:spLocks noGrp="1"/>
          </p:cNvSpPr>
          <p:nvPr>
            <p:ph idx="1"/>
          </p:nvPr>
        </p:nvSpPr>
        <p:spPr>
          <a:xfrm>
            <a:off x="381000" y="2057400"/>
            <a:ext cx="8077200" cy="4505812"/>
          </a:xfrm>
        </p:spPr>
        <p:txBody>
          <a:bodyPr>
            <a:noAutofit/>
          </a:bodyPr>
          <a:lstStyle/>
          <a:p>
            <a:pPr algn="l" rtl="0"/>
            <a:r>
              <a:rPr lang="en-US" sz="1600" i="1" dirty="0"/>
              <a:t>Listen</a:t>
            </a:r>
            <a:r>
              <a:rPr lang="en-US" sz="1600" b="0" i="0" dirty="0">
                <a:effectLst/>
              </a:rPr>
              <a:t> to God’s voice. Life is filled with distractions and noise. We can’t listen to God if we can’t hear him – so we need to take time for silence and prayer.</a:t>
            </a:r>
          </a:p>
          <a:p>
            <a:pPr algn="l" rtl="0"/>
            <a:r>
              <a:rPr lang="en-US" sz="1600" b="0" i="0" dirty="0">
                <a:effectLst/>
              </a:rPr>
              <a:t>How do you pray and listen? Here are three important ways:</a:t>
            </a:r>
          </a:p>
          <a:p>
            <a:pPr lvl="1"/>
            <a:r>
              <a:rPr lang="en-US" b="0" i="0" dirty="0">
                <a:effectLst/>
              </a:rPr>
              <a:t>Read the Bible.</a:t>
            </a:r>
          </a:p>
          <a:p>
            <a:pPr lvl="1"/>
            <a:r>
              <a:rPr lang="en-US" b="0" i="0" dirty="0">
                <a:effectLst/>
              </a:rPr>
              <a:t>Go to Eucharistic Adoration. Instead of talking or thinking, just listen quietly. </a:t>
            </a:r>
          </a:p>
          <a:p>
            <a:pPr lvl="1"/>
            <a:r>
              <a:rPr lang="en-US" b="0" i="0" dirty="0">
                <a:effectLst/>
              </a:rPr>
              <a:t>Listen for Jesus speaking through others. </a:t>
            </a:r>
          </a:p>
        </p:txBody>
      </p:sp>
    </p:spTree>
    <p:extLst>
      <p:ext uri="{BB962C8B-B14F-4D97-AF65-F5344CB8AC3E}">
        <p14:creationId xmlns:p14="http://schemas.microsoft.com/office/powerpoint/2010/main" val="2693720891"/>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4D80B99E-678B-9135-A429-B2E1C2DDE0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3228BE-010D-CD1A-5106-C83858C4D5D5}"/>
              </a:ext>
            </a:extLst>
          </p:cNvPr>
          <p:cNvSpPr>
            <a:spLocks noGrp="1"/>
          </p:cNvSpPr>
          <p:nvPr>
            <p:ph type="title"/>
          </p:nvPr>
        </p:nvSpPr>
        <p:spPr>
          <a:xfrm>
            <a:off x="809998" y="526465"/>
            <a:ext cx="7524003" cy="970450"/>
          </a:xfrm>
        </p:spPr>
        <p:txBody>
          <a:bodyPr/>
          <a:lstStyle/>
          <a:p>
            <a:r>
              <a:rPr lang="en-US" sz="8000" dirty="0">
                <a:ln>
                  <a:solidFill>
                    <a:sysClr val="windowText" lastClr="000000"/>
                  </a:solidFill>
                </a:ln>
                <a:solidFill>
                  <a:schemeClr val="accent2"/>
                </a:solidFill>
                <a:effectLst>
                  <a:outerShdw blurRad="38100" dist="38100" dir="2700000" algn="tl">
                    <a:srgbClr val="000000">
                      <a:alpha val="43137"/>
                    </a:srgbClr>
                  </a:outerShdw>
                </a:effectLst>
                <a:latin typeface="+mn-lt"/>
              </a:rPr>
              <a:t>Learn</a:t>
            </a:r>
            <a:endParaRPr lang="en-US" sz="8000" dirty="0">
              <a:ln>
                <a:solidFill>
                  <a:sysClr val="windowText" lastClr="000000"/>
                </a:solidFill>
              </a:ln>
              <a:solidFill>
                <a:schemeClr val="accent2"/>
              </a:solidFill>
              <a:latin typeface="+mn-lt"/>
            </a:endParaRPr>
          </a:p>
        </p:txBody>
      </p:sp>
      <p:sp>
        <p:nvSpPr>
          <p:cNvPr id="3" name="Content Placeholder 2">
            <a:extLst>
              <a:ext uri="{FF2B5EF4-FFF2-40B4-BE49-F238E27FC236}">
                <a16:creationId xmlns:a16="http://schemas.microsoft.com/office/drawing/2014/main" id="{CC0F2F03-7D21-03B5-4F39-D519BD187FF0}"/>
              </a:ext>
            </a:extLst>
          </p:cNvPr>
          <p:cNvSpPr>
            <a:spLocks noGrp="1"/>
          </p:cNvSpPr>
          <p:nvPr>
            <p:ph idx="1"/>
          </p:nvPr>
        </p:nvSpPr>
        <p:spPr>
          <a:xfrm>
            <a:off x="685800" y="2209800"/>
            <a:ext cx="7100698" cy="3636510"/>
          </a:xfrm>
        </p:spPr>
        <p:txBody>
          <a:bodyPr>
            <a:normAutofit/>
          </a:bodyPr>
          <a:lstStyle/>
          <a:p>
            <a:pPr marL="0" indent="0">
              <a:buNone/>
            </a:pPr>
            <a:r>
              <a:rPr lang="en-US" sz="1600" b="0" i="1" dirty="0">
                <a:effectLst/>
                <a:latin typeface="+mj-lt"/>
              </a:rPr>
              <a:t>Learn </a:t>
            </a:r>
            <a:r>
              <a:rPr lang="en-US" sz="1600" b="0" i="0" dirty="0">
                <a:effectLst/>
                <a:latin typeface="+mj-lt"/>
              </a:rPr>
              <a:t>your purpose by exploring your gifts and desires.</a:t>
            </a:r>
          </a:p>
          <a:p>
            <a:pPr marL="0" indent="0">
              <a:buNone/>
            </a:pPr>
            <a:endParaRPr lang="en-US" sz="1600" dirty="0">
              <a:latin typeface="+mj-lt"/>
            </a:endParaRPr>
          </a:p>
          <a:p>
            <a:pPr marL="0" indent="0">
              <a:buNone/>
            </a:pPr>
            <a:r>
              <a:rPr lang="en-US" sz="1600" b="0" i="0" dirty="0">
                <a:effectLst/>
                <a:latin typeface="+mj-lt"/>
              </a:rPr>
              <a:t>To get a feel for how you would fit into different vocations, spend time exploring each one. Pay attention to married couples and parents. Visit a convent, monastery, or seminary. Talk to someone in consecrated single life.</a:t>
            </a:r>
            <a:endParaRPr lang="en-US" sz="1600" dirty="0">
              <a:solidFill>
                <a:schemeClr val="bg1"/>
              </a:solidFill>
              <a:latin typeface="+mj-lt"/>
            </a:endParaRPr>
          </a:p>
        </p:txBody>
      </p:sp>
    </p:spTree>
    <p:extLst>
      <p:ext uri="{BB962C8B-B14F-4D97-AF65-F5344CB8AC3E}">
        <p14:creationId xmlns:p14="http://schemas.microsoft.com/office/powerpoint/2010/main" val="954021489"/>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38305853-7987-8347-3D15-8FD9D71B3B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8EF3A0-2F39-C0B4-AD23-51D377BE2191}"/>
              </a:ext>
            </a:extLst>
          </p:cNvPr>
          <p:cNvSpPr>
            <a:spLocks noGrp="1"/>
          </p:cNvSpPr>
          <p:nvPr>
            <p:ph type="title"/>
          </p:nvPr>
        </p:nvSpPr>
        <p:spPr>
          <a:xfrm>
            <a:off x="809998" y="609600"/>
            <a:ext cx="7524003" cy="970450"/>
          </a:xfrm>
        </p:spPr>
        <p:txBody>
          <a:bodyPr/>
          <a:lstStyle/>
          <a:p>
            <a:r>
              <a:rPr lang="en-US" sz="8000" dirty="0">
                <a:ln>
                  <a:solidFill>
                    <a:sysClr val="windowText" lastClr="000000"/>
                  </a:solidFill>
                </a:ln>
                <a:solidFill>
                  <a:schemeClr val="accent2"/>
                </a:solidFill>
                <a:effectLst>
                  <a:outerShdw blurRad="38100" dist="38100" dir="2700000" algn="tl">
                    <a:srgbClr val="000000">
                      <a:alpha val="43137"/>
                    </a:srgbClr>
                  </a:outerShdw>
                </a:effectLst>
                <a:latin typeface="+mn-lt"/>
              </a:rPr>
              <a:t>Live</a:t>
            </a:r>
            <a:endParaRPr lang="en-US" sz="8000" dirty="0">
              <a:ln>
                <a:solidFill>
                  <a:sysClr val="windowText" lastClr="000000"/>
                </a:solidFill>
              </a:ln>
              <a:solidFill>
                <a:schemeClr val="accent2"/>
              </a:solidFill>
              <a:latin typeface="+mn-lt"/>
            </a:endParaRPr>
          </a:p>
        </p:txBody>
      </p:sp>
      <p:sp>
        <p:nvSpPr>
          <p:cNvPr id="3" name="Content Placeholder 2">
            <a:extLst>
              <a:ext uri="{FF2B5EF4-FFF2-40B4-BE49-F238E27FC236}">
                <a16:creationId xmlns:a16="http://schemas.microsoft.com/office/drawing/2014/main" id="{44ADEEA7-E549-F84A-E523-09A3BBC9C8AE}"/>
              </a:ext>
            </a:extLst>
          </p:cNvPr>
          <p:cNvSpPr>
            <a:spLocks noGrp="1"/>
          </p:cNvSpPr>
          <p:nvPr>
            <p:ph idx="1"/>
          </p:nvPr>
        </p:nvSpPr>
        <p:spPr>
          <a:xfrm>
            <a:off x="685800" y="2209800"/>
            <a:ext cx="7100698" cy="3636510"/>
          </a:xfrm>
        </p:spPr>
        <p:txBody>
          <a:bodyPr>
            <a:normAutofit/>
          </a:bodyPr>
          <a:lstStyle/>
          <a:p>
            <a:r>
              <a:rPr lang="en-US" sz="1600" i="1" dirty="0">
                <a:latin typeface="+mj-lt"/>
              </a:rPr>
              <a:t>Live</a:t>
            </a:r>
            <a:r>
              <a:rPr lang="en-US" sz="1600" b="0" i="0" dirty="0">
                <a:effectLst/>
                <a:latin typeface="+mj-lt"/>
              </a:rPr>
              <a:t> to the maximum, not the minimum. What are some specific ways you can do this?</a:t>
            </a:r>
          </a:p>
          <a:p>
            <a:endParaRPr lang="en-US" sz="1600" b="0" i="0" dirty="0">
              <a:effectLst/>
              <a:latin typeface="+mj-lt"/>
            </a:endParaRPr>
          </a:p>
          <a:p>
            <a:r>
              <a:rPr lang="en-US" sz="1600" b="0" i="0" dirty="0">
                <a:effectLst/>
                <a:latin typeface="+mj-lt"/>
              </a:rPr>
              <a:t>Be virtuous, different, and bold. True Christian life is not boring, but an adventure.</a:t>
            </a:r>
            <a:endParaRPr lang="en-US" sz="1600" dirty="0">
              <a:solidFill>
                <a:schemeClr val="bg1"/>
              </a:solidFill>
              <a:latin typeface="+mj-lt"/>
            </a:endParaRPr>
          </a:p>
        </p:txBody>
      </p:sp>
    </p:spTree>
    <p:extLst>
      <p:ext uri="{BB962C8B-B14F-4D97-AF65-F5344CB8AC3E}">
        <p14:creationId xmlns:p14="http://schemas.microsoft.com/office/powerpoint/2010/main" val="2302396681"/>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BC6C147A-1F60-63A7-A5B8-46B26B2B60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1C4107-4642-2C2C-EC7C-774445278072}"/>
              </a:ext>
            </a:extLst>
          </p:cNvPr>
          <p:cNvSpPr>
            <a:spLocks noGrp="1"/>
          </p:cNvSpPr>
          <p:nvPr>
            <p:ph type="title"/>
          </p:nvPr>
        </p:nvSpPr>
        <p:spPr>
          <a:xfrm>
            <a:off x="809997" y="526465"/>
            <a:ext cx="7524003" cy="970450"/>
          </a:xfrm>
        </p:spPr>
        <p:txBody>
          <a:bodyPr/>
          <a:lstStyle/>
          <a:p>
            <a:r>
              <a:rPr lang="en-US" sz="8000" dirty="0">
                <a:ln>
                  <a:solidFill>
                    <a:sysClr val="windowText" lastClr="000000"/>
                  </a:solidFill>
                </a:ln>
                <a:solidFill>
                  <a:schemeClr val="accent2"/>
                </a:solidFill>
                <a:effectLst>
                  <a:outerShdw blurRad="38100" dist="38100" dir="2700000" algn="tl">
                    <a:srgbClr val="000000">
                      <a:alpha val="43137"/>
                    </a:srgbClr>
                  </a:outerShdw>
                </a:effectLst>
                <a:latin typeface="+mn-lt"/>
              </a:rPr>
              <a:t>Love</a:t>
            </a:r>
            <a:endParaRPr lang="en-US" sz="8000" dirty="0">
              <a:ln>
                <a:solidFill>
                  <a:sysClr val="windowText" lastClr="000000"/>
                </a:solidFill>
              </a:ln>
              <a:solidFill>
                <a:schemeClr val="accent2"/>
              </a:solidFill>
              <a:latin typeface="+mn-lt"/>
            </a:endParaRPr>
          </a:p>
        </p:txBody>
      </p:sp>
      <p:sp>
        <p:nvSpPr>
          <p:cNvPr id="3" name="Content Placeholder 2">
            <a:extLst>
              <a:ext uri="{FF2B5EF4-FFF2-40B4-BE49-F238E27FC236}">
                <a16:creationId xmlns:a16="http://schemas.microsoft.com/office/drawing/2014/main" id="{AA947122-6AE1-7315-E7F2-23279D2622A2}"/>
              </a:ext>
            </a:extLst>
          </p:cNvPr>
          <p:cNvSpPr>
            <a:spLocks noGrp="1"/>
          </p:cNvSpPr>
          <p:nvPr>
            <p:ph idx="1"/>
          </p:nvPr>
        </p:nvSpPr>
        <p:spPr>
          <a:xfrm>
            <a:off x="809997" y="2209800"/>
            <a:ext cx="7876803" cy="3636510"/>
          </a:xfrm>
        </p:spPr>
        <p:txBody>
          <a:bodyPr>
            <a:normAutofit/>
          </a:bodyPr>
          <a:lstStyle/>
          <a:p>
            <a:pPr marL="0" indent="0">
              <a:buNone/>
            </a:pPr>
            <a:r>
              <a:rPr lang="en-US" sz="1600" b="0" i="1" dirty="0">
                <a:effectLst/>
              </a:rPr>
              <a:t>Love</a:t>
            </a:r>
            <a:r>
              <a:rPr lang="en-US" sz="1600" b="0" i="0" dirty="0">
                <a:effectLst/>
              </a:rPr>
              <a:t> like God. This one is the most important. If you want to know your vocation, you need to practice loving like God loves. The more we love others, the more we become our true selves.</a:t>
            </a:r>
          </a:p>
          <a:p>
            <a:pPr marL="0" indent="0">
              <a:buNone/>
            </a:pPr>
            <a:endParaRPr lang="en-US" sz="1600" dirty="0"/>
          </a:p>
          <a:p>
            <a:pPr marL="0" indent="0">
              <a:buNone/>
            </a:pPr>
            <a:r>
              <a:rPr lang="en-US" sz="1600" b="0" i="0" dirty="0">
                <a:effectLst/>
              </a:rPr>
              <a:t>If you learn to love like God in your daily life, then discerning your vocation will become an exciting adventure, not a stressful unknown.</a:t>
            </a:r>
            <a:endParaRPr lang="en-US" sz="1600" dirty="0">
              <a:solidFill>
                <a:schemeClr val="bg1"/>
              </a:solidFill>
            </a:endParaRPr>
          </a:p>
        </p:txBody>
      </p:sp>
    </p:spTree>
    <p:extLst>
      <p:ext uri="{BB962C8B-B14F-4D97-AF65-F5344CB8AC3E}">
        <p14:creationId xmlns:p14="http://schemas.microsoft.com/office/powerpoint/2010/main" val="3597988319"/>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5" descr="A group of people in front of a altar&#10;&#10;Description automatically generated">
            <a:extLst>
              <a:ext uri="{FF2B5EF4-FFF2-40B4-BE49-F238E27FC236}">
                <a16:creationId xmlns:a16="http://schemas.microsoft.com/office/drawing/2014/main" id="{A8090C9C-79CD-623B-3176-17CB6FDDAB1E}"/>
              </a:ext>
            </a:extLst>
          </p:cNvPr>
          <p:cNvPicPr>
            <a:picLocks noChangeAspect="1"/>
          </p:cNvPicPr>
          <p:nvPr/>
        </p:nvPicPr>
        <p:blipFill>
          <a:blip r:embed="rId3">
            <a:extLst>
              <a:ext uri="{28A0092B-C50C-407E-A947-70E740481C1C}">
                <a14:useLocalDpi xmlns:a14="http://schemas.microsoft.com/office/drawing/2010/main" val="0"/>
              </a:ext>
            </a:extLst>
          </a:blip>
          <a:srcRect t="9091" r="19091"/>
          <a:stretch/>
        </p:blipFill>
        <p:spPr>
          <a:xfrm>
            <a:off x="20" y="10"/>
            <a:ext cx="9143980" cy="6857989"/>
          </a:xfrm>
          <a:prstGeom prst="rect">
            <a:avLst/>
          </a:prstGeom>
        </p:spPr>
      </p:pic>
      <p:sp>
        <p:nvSpPr>
          <p:cNvPr id="11" name="Freeform 9">
            <a:extLst>
              <a:ext uri="{FF2B5EF4-FFF2-40B4-BE49-F238E27FC236}">
                <a16:creationId xmlns:a16="http://schemas.microsoft.com/office/drawing/2014/main" id="{72319FFA-0E4F-4E0B-BEBA-A9DD4B41A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864100"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chemeClr val="bg1">
              <a:lumMod val="85000"/>
              <a:lumOff val="15000"/>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7500" y="447188"/>
            <a:ext cx="3697800" cy="1559412"/>
          </a:xfrm>
        </p:spPr>
        <p:txBody>
          <a:bodyPr>
            <a:normAutofit/>
          </a:bodyPr>
          <a:lstStyle/>
          <a:p>
            <a:r>
              <a:rPr lang="en-US">
                <a:ln>
                  <a:solidFill>
                    <a:sysClr val="windowText" lastClr="000000"/>
                  </a:solidFill>
                </a:ln>
                <a:effectLst>
                  <a:outerShdw blurRad="38100" dist="38100" dir="2700000" algn="tl">
                    <a:srgbClr val="000000">
                      <a:alpha val="43137"/>
                    </a:srgbClr>
                  </a:outerShdw>
                </a:effectLst>
                <a:latin typeface="Dirt Road" panose="02000000000000000000" pitchFamily="2" charset="0"/>
              </a:rPr>
              <a:t>IF YOU ASK ME…</a:t>
            </a:r>
            <a:endParaRPr lang="en-US">
              <a:ln>
                <a:solidFill>
                  <a:sysClr val="windowText" lastClr="000000"/>
                </a:solidFill>
              </a:ln>
              <a:latin typeface="Dirt Road" panose="02000000000000000000" pitchFamily="2" charset="0"/>
            </a:endParaRPr>
          </a:p>
        </p:txBody>
      </p:sp>
      <p:sp>
        <p:nvSpPr>
          <p:cNvPr id="3" name="Content Placeholder 2"/>
          <p:cNvSpPr>
            <a:spLocks noGrp="1"/>
          </p:cNvSpPr>
          <p:nvPr>
            <p:ph idx="1"/>
          </p:nvPr>
        </p:nvSpPr>
        <p:spPr>
          <a:xfrm>
            <a:off x="614034" y="2413000"/>
            <a:ext cx="3691265" cy="3632200"/>
          </a:xfrm>
        </p:spPr>
        <p:txBody>
          <a:bodyPr>
            <a:normAutofit/>
          </a:bodyPr>
          <a:lstStyle/>
          <a:p>
            <a:pPr marL="0" indent="0">
              <a:buClrTx/>
              <a:buNone/>
            </a:pPr>
            <a:r>
              <a:rPr lang="en-US" b="0" i="0">
                <a:effectLst/>
                <a:latin typeface="+mj-lt"/>
              </a:rPr>
              <a:t>One place I find Jesus in my life is _______.</a:t>
            </a:r>
          </a:p>
          <a:p>
            <a:pPr marL="0" indent="0">
              <a:buClrTx/>
              <a:buNone/>
            </a:pPr>
            <a:r>
              <a:rPr lang="en-US" b="0" i="0">
                <a:effectLst/>
                <a:latin typeface="+mj-lt"/>
              </a:rPr>
              <a:t>Someone who lives to the maximum is _______.</a:t>
            </a:r>
            <a:endParaRPr lang="en-US">
              <a:latin typeface="+mj-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09D6AA7D-2928-83CE-422E-14A5646231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7A781B-AF09-715E-45DF-CA4B8ECABD3D}"/>
              </a:ext>
            </a:extLst>
          </p:cNvPr>
          <p:cNvSpPr>
            <a:spLocks noGrp="1"/>
          </p:cNvSpPr>
          <p:nvPr>
            <p:ph type="title"/>
          </p:nvPr>
        </p:nvSpPr>
        <p:spPr>
          <a:xfrm>
            <a:off x="443305" y="304800"/>
            <a:ext cx="8229600" cy="1143000"/>
          </a:xfrm>
        </p:spPr>
        <p:txBody>
          <a:bodyPr/>
          <a:lstStyle/>
          <a:p>
            <a:r>
              <a:rPr lang="en-US" sz="6000" i="0" dirty="0">
                <a:ln>
                  <a:solidFill>
                    <a:sysClr val="windowText" lastClr="000000"/>
                  </a:solidFill>
                </a:ln>
                <a:solidFill>
                  <a:schemeClr val="accent2"/>
                </a:solidFill>
                <a:effectLst/>
                <a:latin typeface="+mn-lt"/>
              </a:rPr>
              <a:t>What about now?</a:t>
            </a:r>
            <a:endParaRPr lang="en-US" sz="6000" dirty="0">
              <a:ln>
                <a:solidFill>
                  <a:sysClr val="windowText" lastClr="000000"/>
                </a:solidFill>
              </a:ln>
              <a:solidFill>
                <a:schemeClr val="accent2"/>
              </a:solidFill>
              <a:latin typeface="+mn-lt"/>
            </a:endParaRPr>
          </a:p>
        </p:txBody>
      </p:sp>
      <p:sp>
        <p:nvSpPr>
          <p:cNvPr id="3" name="Content Placeholder 2">
            <a:extLst>
              <a:ext uri="{FF2B5EF4-FFF2-40B4-BE49-F238E27FC236}">
                <a16:creationId xmlns:a16="http://schemas.microsoft.com/office/drawing/2014/main" id="{A39F1DB8-B529-46D7-476E-B32A4817CF3D}"/>
              </a:ext>
            </a:extLst>
          </p:cNvPr>
          <p:cNvSpPr>
            <a:spLocks noGrp="1"/>
          </p:cNvSpPr>
          <p:nvPr>
            <p:ph idx="1"/>
          </p:nvPr>
        </p:nvSpPr>
        <p:spPr>
          <a:xfrm>
            <a:off x="432419" y="2362200"/>
            <a:ext cx="8229600" cy="4343400"/>
          </a:xfrm>
        </p:spPr>
        <p:txBody>
          <a:bodyPr>
            <a:normAutofit fontScale="92500" lnSpcReduction="20000"/>
          </a:bodyPr>
          <a:lstStyle/>
          <a:p>
            <a:pPr marL="0" indent="0">
              <a:buClrTx/>
              <a:buNone/>
            </a:pPr>
            <a:r>
              <a:rPr lang="en-US" b="0" i="0" dirty="0">
                <a:effectLst/>
                <a:latin typeface="+mj-lt"/>
              </a:rPr>
              <a:t>Start by committing to five minutes of prayer each morning.</a:t>
            </a:r>
          </a:p>
          <a:p>
            <a:pPr marL="0" indent="0">
              <a:buClrTx/>
              <a:buNone/>
            </a:pPr>
            <a:r>
              <a:rPr lang="en-US" dirty="0">
                <a:latin typeface="+mj-lt"/>
                <a:sym typeface="Wingdings" pitchFamily="2" charset="2"/>
              </a:rPr>
              <a:t>	</a:t>
            </a:r>
            <a:r>
              <a:rPr lang="en-US" b="0" i="0" dirty="0">
                <a:effectLst/>
                <a:latin typeface="+mj-lt"/>
              </a:rPr>
              <a:t>A specific time every morning I can pray is __________.</a:t>
            </a:r>
          </a:p>
          <a:p>
            <a:pPr marL="0" indent="0">
              <a:buClrTx/>
              <a:buNone/>
            </a:pPr>
            <a:endParaRPr lang="en-US" dirty="0">
              <a:latin typeface="+mj-lt"/>
            </a:endParaRPr>
          </a:p>
          <a:p>
            <a:pPr marL="0" indent="0">
              <a:buClrTx/>
              <a:buNone/>
            </a:pPr>
            <a:r>
              <a:rPr lang="en-US" b="0" i="0" dirty="0">
                <a:effectLst/>
                <a:latin typeface="+mj-lt"/>
              </a:rPr>
              <a:t>Spend quality time with your friends and family instead of isolating yourself on devices and screens.</a:t>
            </a:r>
          </a:p>
          <a:p>
            <a:pPr marL="0" indent="0">
              <a:buClrTx/>
              <a:buNone/>
            </a:pPr>
            <a:r>
              <a:rPr lang="en-US" b="0" i="0" dirty="0">
                <a:effectLst/>
                <a:latin typeface="+mj-lt"/>
                <a:sym typeface="Wingdings" pitchFamily="2" charset="2"/>
              </a:rPr>
              <a:t>	</a:t>
            </a:r>
            <a:r>
              <a:rPr lang="en-US" b="0" i="0" dirty="0">
                <a:effectLst/>
                <a:latin typeface="+mj-lt"/>
              </a:rPr>
              <a:t>A specific activity I can do with my family or friends is _________.</a:t>
            </a:r>
          </a:p>
          <a:p>
            <a:pPr marL="0" indent="0">
              <a:buClrTx/>
              <a:buNone/>
            </a:pPr>
            <a:endParaRPr lang="en-US" b="0" i="0" dirty="0">
              <a:effectLst/>
              <a:latin typeface="+mj-lt"/>
            </a:endParaRPr>
          </a:p>
          <a:p>
            <a:pPr marL="0" indent="0">
              <a:buClrTx/>
              <a:buNone/>
            </a:pPr>
            <a:r>
              <a:rPr lang="en-US" b="0" i="0" dirty="0">
                <a:effectLst/>
                <a:latin typeface="+mj-lt"/>
              </a:rPr>
              <a:t>Each evening, review how well you lived out the five Ls. </a:t>
            </a:r>
          </a:p>
          <a:p>
            <a:pPr marL="0" indent="0">
              <a:buClrTx/>
              <a:buNone/>
            </a:pPr>
            <a:r>
              <a:rPr lang="en-US" b="0" i="0" dirty="0">
                <a:effectLst/>
                <a:latin typeface="+mj-lt"/>
                <a:sym typeface="Wingdings" pitchFamily="2" charset="2"/>
              </a:rPr>
              <a:t>	</a:t>
            </a:r>
            <a:r>
              <a:rPr lang="en-US" b="0" i="0" dirty="0">
                <a:effectLst/>
                <a:latin typeface="+mj-lt"/>
              </a:rPr>
              <a:t>A specific time every evening I can review my day is __________.</a:t>
            </a:r>
          </a:p>
          <a:p>
            <a:pPr marL="0" indent="0">
              <a:buClrTx/>
              <a:buNone/>
            </a:pPr>
            <a:endParaRPr lang="en-US" dirty="0">
              <a:latin typeface="+mj-lt"/>
            </a:endParaRPr>
          </a:p>
          <a:p>
            <a:pPr marL="0" indent="0">
              <a:buClrTx/>
              <a:buNone/>
            </a:pPr>
            <a:r>
              <a:rPr lang="en-US" b="0" i="0" dirty="0">
                <a:effectLst/>
                <a:latin typeface="+mj-lt"/>
              </a:rPr>
              <a:t>Clear the noise. If we live with constant distractions, it is much harder to recognize and follow God’s voice. </a:t>
            </a:r>
          </a:p>
          <a:p>
            <a:pPr marL="0" indent="0">
              <a:buClrTx/>
              <a:buNone/>
            </a:pPr>
            <a:r>
              <a:rPr lang="en-US" dirty="0">
                <a:latin typeface="+mj-lt"/>
                <a:sym typeface="Wingdings" pitchFamily="2" charset="2"/>
              </a:rPr>
              <a:t>	</a:t>
            </a:r>
            <a:r>
              <a:rPr lang="en-US" b="0" i="0" dirty="0">
                <a:effectLst/>
                <a:latin typeface="+mj-lt"/>
              </a:rPr>
              <a:t>A specific way I can clear some noise from my life is </a:t>
            </a:r>
            <a:r>
              <a:rPr lang="en-US" dirty="0">
                <a:latin typeface="+mj-lt"/>
              </a:rPr>
              <a:t>__________.</a:t>
            </a:r>
            <a:endParaRPr lang="en-US" b="0" i="0" dirty="0">
              <a:effectLst/>
              <a:latin typeface="+mj-lt"/>
            </a:endParaRPr>
          </a:p>
        </p:txBody>
      </p:sp>
    </p:spTree>
    <p:extLst>
      <p:ext uri="{BB962C8B-B14F-4D97-AF65-F5344CB8AC3E}">
        <p14:creationId xmlns:p14="http://schemas.microsoft.com/office/powerpoint/2010/main" val="918390849"/>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627F9510-9561-F25D-04F9-9851353A59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32B9AD-54A0-D305-53BD-1B84D7E1E006}"/>
              </a:ext>
            </a:extLst>
          </p:cNvPr>
          <p:cNvSpPr>
            <a:spLocks noGrp="1"/>
          </p:cNvSpPr>
          <p:nvPr>
            <p:ph type="title"/>
          </p:nvPr>
        </p:nvSpPr>
        <p:spPr>
          <a:xfrm>
            <a:off x="443305" y="304800"/>
            <a:ext cx="8229600" cy="1143000"/>
          </a:xfrm>
        </p:spPr>
        <p:txBody>
          <a:bodyPr/>
          <a:lstStyle/>
          <a:p>
            <a:r>
              <a:rPr lang="en-US" sz="5400" i="0" dirty="0">
                <a:ln>
                  <a:solidFill>
                    <a:sysClr val="windowText" lastClr="000000"/>
                  </a:solidFill>
                </a:ln>
                <a:solidFill>
                  <a:schemeClr val="accent2"/>
                </a:solidFill>
                <a:effectLst/>
                <a:latin typeface="+mn-lt"/>
              </a:rPr>
              <a:t>What about now?</a:t>
            </a:r>
            <a:endParaRPr lang="en-US" sz="5400" dirty="0">
              <a:ln>
                <a:solidFill>
                  <a:sysClr val="windowText" lastClr="000000"/>
                </a:solidFill>
              </a:ln>
              <a:solidFill>
                <a:schemeClr val="accent2"/>
              </a:solidFill>
              <a:latin typeface="+mn-lt"/>
            </a:endParaRPr>
          </a:p>
        </p:txBody>
      </p:sp>
      <p:sp>
        <p:nvSpPr>
          <p:cNvPr id="3" name="Content Placeholder 2">
            <a:extLst>
              <a:ext uri="{FF2B5EF4-FFF2-40B4-BE49-F238E27FC236}">
                <a16:creationId xmlns:a16="http://schemas.microsoft.com/office/drawing/2014/main" id="{2ECB9F46-A8C0-45D8-B0DF-E6D8ECEC57E0}"/>
              </a:ext>
            </a:extLst>
          </p:cNvPr>
          <p:cNvSpPr>
            <a:spLocks noGrp="1"/>
          </p:cNvSpPr>
          <p:nvPr>
            <p:ph idx="1"/>
          </p:nvPr>
        </p:nvSpPr>
        <p:spPr>
          <a:xfrm>
            <a:off x="432419" y="2286000"/>
            <a:ext cx="8229600" cy="4343400"/>
          </a:xfrm>
        </p:spPr>
        <p:txBody>
          <a:bodyPr>
            <a:normAutofit fontScale="92500" lnSpcReduction="10000"/>
          </a:bodyPr>
          <a:lstStyle/>
          <a:p>
            <a:pPr marL="0" indent="0">
              <a:buClrTx/>
              <a:buNone/>
            </a:pPr>
            <a:r>
              <a:rPr lang="en-US" sz="2000" b="0" i="0" dirty="0">
                <a:effectLst/>
                <a:latin typeface="+mj-lt"/>
              </a:rPr>
              <a:t>Practice being kind, considerate, attentive, forgiving, and helpful.</a:t>
            </a:r>
          </a:p>
          <a:p>
            <a:pPr marL="0" indent="0">
              <a:buClrTx/>
              <a:buNone/>
            </a:pPr>
            <a:endParaRPr lang="en-US" sz="2000" b="0" i="0" dirty="0">
              <a:effectLst/>
              <a:latin typeface="+mj-lt"/>
            </a:endParaRPr>
          </a:p>
          <a:p>
            <a:pPr marL="0" indent="0">
              <a:buClrTx/>
              <a:buNone/>
            </a:pPr>
            <a:r>
              <a:rPr lang="en-US" sz="2000" b="0" i="0" dirty="0">
                <a:effectLst/>
                <a:latin typeface="+mj-lt"/>
              </a:rPr>
              <a:t>Don’t rush into dating.</a:t>
            </a:r>
          </a:p>
          <a:p>
            <a:pPr>
              <a:buClrTx/>
            </a:pPr>
            <a:r>
              <a:rPr lang="en-US" sz="2000" b="0" i="0" dirty="0">
                <a:effectLst/>
                <a:latin typeface="+mj-lt"/>
              </a:rPr>
              <a:t>The purpose of dating is to find a spouse. Are you ready to discern marriage?</a:t>
            </a:r>
          </a:p>
          <a:p>
            <a:pPr>
              <a:buClrTx/>
            </a:pPr>
            <a:r>
              <a:rPr lang="en-US" sz="2000" b="0" i="0" dirty="0">
                <a:effectLst/>
                <a:latin typeface="+mj-lt"/>
              </a:rPr>
              <a:t>Instead of dealing with the pressure of serious dating, find peace and fun by spending time with friends.</a:t>
            </a:r>
          </a:p>
          <a:p>
            <a:pPr marL="0" indent="0">
              <a:buClrTx/>
              <a:buNone/>
            </a:pPr>
            <a:endParaRPr lang="en-US" sz="2000" b="0" i="0" dirty="0">
              <a:effectLst/>
              <a:latin typeface="+mj-lt"/>
            </a:endParaRPr>
          </a:p>
          <a:p>
            <a:pPr marL="0" indent="0">
              <a:buClrTx/>
              <a:buNone/>
            </a:pPr>
            <a:r>
              <a:rPr lang="en-US" sz="2000" b="0" i="0" dirty="0">
                <a:effectLst/>
                <a:latin typeface="+mj-lt"/>
              </a:rPr>
              <a:t>Choose chastity internally and externally.</a:t>
            </a:r>
          </a:p>
          <a:p>
            <a:pPr marL="0" indent="0">
              <a:buClrTx/>
              <a:buNone/>
            </a:pPr>
            <a:endParaRPr lang="en-US" sz="2000" b="0" i="0" dirty="0">
              <a:effectLst/>
              <a:latin typeface="+mj-lt"/>
            </a:endParaRPr>
          </a:p>
          <a:p>
            <a:pPr marL="0" indent="0">
              <a:buClrTx/>
              <a:buNone/>
            </a:pPr>
            <a:r>
              <a:rPr lang="en-US" sz="2000" b="0" i="0" dirty="0">
                <a:effectLst/>
                <a:latin typeface="+mj-lt"/>
              </a:rPr>
              <a:t>Stay focused on virtue in all your relationships. </a:t>
            </a:r>
            <a:endParaRPr lang="en-US" sz="2000" dirty="0">
              <a:solidFill>
                <a:schemeClr val="bg1"/>
              </a:solidFill>
              <a:latin typeface="+mj-lt"/>
            </a:endParaRPr>
          </a:p>
        </p:txBody>
      </p:sp>
    </p:spTree>
    <p:extLst>
      <p:ext uri="{BB962C8B-B14F-4D97-AF65-F5344CB8AC3E}">
        <p14:creationId xmlns:p14="http://schemas.microsoft.com/office/powerpoint/2010/main" val="2296382088"/>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A64DAC-AEC6-7059-264F-5D6FA4CBCC2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9A69AF-D57B-49B4-886C-D4A5DC194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ABDC08D-6093-4397-92D4-54D00E2B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1345293" y="1345293"/>
            <a:ext cx="6858000" cy="4167414"/>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FBE0E5F-03FE-D4EF-C80A-D13F71014E5F}"/>
              </a:ext>
            </a:extLst>
          </p:cNvPr>
          <p:cNvSpPr>
            <a:spLocks noGrp="1"/>
          </p:cNvSpPr>
          <p:nvPr>
            <p:ph type="title"/>
          </p:nvPr>
        </p:nvSpPr>
        <p:spPr>
          <a:xfrm>
            <a:off x="338636" y="1734857"/>
            <a:ext cx="2824112" cy="3388287"/>
          </a:xfrm>
        </p:spPr>
        <p:txBody>
          <a:bodyPr anchor="ctr">
            <a:normAutofit/>
          </a:bodyPr>
          <a:lstStyle/>
          <a:p>
            <a:r>
              <a:rPr lang="en-US" i="0">
                <a:ln>
                  <a:solidFill>
                    <a:sysClr val="windowText" lastClr="000000"/>
                  </a:solidFill>
                </a:ln>
                <a:effectLst/>
                <a:latin typeface="+mn-lt"/>
              </a:rPr>
              <a:t>If you ask me…</a:t>
            </a:r>
            <a:endParaRPr lang="en-US">
              <a:ln>
                <a:solidFill>
                  <a:sysClr val="windowText" lastClr="000000"/>
                </a:solidFill>
              </a:ln>
              <a:latin typeface="+mn-lt"/>
            </a:endParaRPr>
          </a:p>
        </p:txBody>
      </p:sp>
      <p:sp>
        <p:nvSpPr>
          <p:cNvPr id="3" name="Content Placeholder 2">
            <a:extLst>
              <a:ext uri="{FF2B5EF4-FFF2-40B4-BE49-F238E27FC236}">
                <a16:creationId xmlns:a16="http://schemas.microsoft.com/office/drawing/2014/main" id="{40568D63-FFAA-DBE9-3543-ADD1BAAB00C6}"/>
              </a:ext>
            </a:extLst>
          </p:cNvPr>
          <p:cNvSpPr>
            <a:spLocks noGrp="1"/>
          </p:cNvSpPr>
          <p:nvPr>
            <p:ph idx="1"/>
          </p:nvPr>
        </p:nvSpPr>
        <p:spPr>
          <a:xfrm>
            <a:off x="4506051" y="978993"/>
            <a:ext cx="4023913" cy="4900014"/>
          </a:xfrm>
          <a:effectLst/>
        </p:spPr>
        <p:txBody>
          <a:bodyPr>
            <a:normAutofit/>
          </a:bodyPr>
          <a:lstStyle/>
          <a:p>
            <a:pPr marL="0" indent="0" rtl="0">
              <a:buNone/>
            </a:pPr>
            <a:r>
              <a:rPr lang="en-US" sz="2400" dirty="0">
                <a:effectLst/>
              </a:rPr>
              <a:t>I think the ‘L’ I need to work on the most is __________.</a:t>
            </a:r>
          </a:p>
        </p:txBody>
      </p:sp>
    </p:spTree>
    <p:extLst>
      <p:ext uri="{BB962C8B-B14F-4D97-AF65-F5344CB8AC3E}">
        <p14:creationId xmlns:p14="http://schemas.microsoft.com/office/powerpoint/2010/main" val="322088451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324C9FB2-4699-2B45-4781-D4A1B223BE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1D9A71-2A6D-BECF-20FF-9E40EB9EED29}"/>
              </a:ext>
            </a:extLst>
          </p:cNvPr>
          <p:cNvSpPr>
            <a:spLocks noGrp="1"/>
          </p:cNvSpPr>
          <p:nvPr>
            <p:ph type="title"/>
          </p:nvPr>
        </p:nvSpPr>
        <p:spPr>
          <a:xfrm>
            <a:off x="443305" y="304800"/>
            <a:ext cx="8229600" cy="1143000"/>
          </a:xfrm>
        </p:spPr>
        <p:txBody>
          <a:bodyPr/>
          <a:lstStyle/>
          <a:p>
            <a:r>
              <a:rPr lang="en-US" sz="4400" i="0" dirty="0">
                <a:ln>
                  <a:solidFill>
                    <a:sysClr val="windowText" lastClr="000000"/>
                  </a:solidFill>
                </a:ln>
                <a:solidFill>
                  <a:schemeClr val="accent2"/>
                </a:solidFill>
                <a:effectLst/>
                <a:latin typeface="+mn-lt"/>
              </a:rPr>
              <a:t>Video 3: Witness + Wrap-up</a:t>
            </a:r>
            <a:endParaRPr lang="en-US" sz="4400" dirty="0">
              <a:ln>
                <a:solidFill>
                  <a:sysClr val="windowText" lastClr="000000"/>
                </a:solidFill>
              </a:ln>
              <a:solidFill>
                <a:schemeClr val="accent2"/>
              </a:solidFill>
              <a:latin typeface="+mn-lt"/>
            </a:endParaRPr>
          </a:p>
        </p:txBody>
      </p:sp>
      <p:pic>
        <p:nvPicPr>
          <p:cNvPr id="5" name="Content Placeholder 4">
            <a:extLst>
              <a:ext uri="{FF2B5EF4-FFF2-40B4-BE49-F238E27FC236}">
                <a16:creationId xmlns:a16="http://schemas.microsoft.com/office/drawing/2014/main" id="{82AA7779-65CA-6CFB-5FD0-8F72E2A9FB8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84400" y="2133600"/>
            <a:ext cx="4724400" cy="4724400"/>
          </a:xfrm>
        </p:spPr>
      </p:pic>
    </p:spTree>
    <p:extLst>
      <p:ext uri="{BB962C8B-B14F-4D97-AF65-F5344CB8AC3E}">
        <p14:creationId xmlns:p14="http://schemas.microsoft.com/office/powerpoint/2010/main" val="3607801881"/>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0696A6AE-09EF-EE16-F664-3F30BB897C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C8729A-C328-026D-B17A-9E7680F1679F}"/>
              </a:ext>
            </a:extLst>
          </p:cNvPr>
          <p:cNvSpPr>
            <a:spLocks noGrp="1"/>
          </p:cNvSpPr>
          <p:nvPr>
            <p:ph type="title"/>
          </p:nvPr>
        </p:nvSpPr>
        <p:spPr>
          <a:xfrm>
            <a:off x="685800" y="304800"/>
            <a:ext cx="8229600" cy="1143000"/>
          </a:xfrm>
        </p:spPr>
        <p:txBody>
          <a:bodyPr/>
          <a:lstStyle/>
          <a:p>
            <a:r>
              <a:rPr lang="en-US" sz="6600" i="0" dirty="0">
                <a:ln>
                  <a:solidFill>
                    <a:sysClr val="windowText" lastClr="000000"/>
                  </a:solidFill>
                </a:ln>
                <a:solidFill>
                  <a:schemeClr val="accent2"/>
                </a:solidFill>
                <a:effectLst/>
                <a:latin typeface="Marker Felt Thin" panose="02000400000000000000" pitchFamily="2" charset="77"/>
              </a:rPr>
              <a:t>Got It?</a:t>
            </a:r>
            <a:endParaRPr lang="en-US" sz="6600" dirty="0">
              <a:ln>
                <a:solidFill>
                  <a:sysClr val="windowText" lastClr="000000"/>
                </a:solidFill>
              </a:ln>
              <a:solidFill>
                <a:schemeClr val="accent2"/>
              </a:solidFill>
              <a:latin typeface="Marker Felt Thin" panose="02000400000000000000" pitchFamily="2" charset="77"/>
            </a:endParaRPr>
          </a:p>
        </p:txBody>
      </p:sp>
      <p:sp>
        <p:nvSpPr>
          <p:cNvPr id="3" name="Content Placeholder 2">
            <a:extLst>
              <a:ext uri="{FF2B5EF4-FFF2-40B4-BE49-F238E27FC236}">
                <a16:creationId xmlns:a16="http://schemas.microsoft.com/office/drawing/2014/main" id="{237E9B0C-33BB-8C4C-D326-D55996EB4F7E}"/>
              </a:ext>
            </a:extLst>
          </p:cNvPr>
          <p:cNvSpPr>
            <a:spLocks noGrp="1"/>
          </p:cNvSpPr>
          <p:nvPr>
            <p:ph idx="1"/>
          </p:nvPr>
        </p:nvSpPr>
        <p:spPr>
          <a:xfrm>
            <a:off x="432419" y="2514600"/>
            <a:ext cx="8229600" cy="3200400"/>
          </a:xfrm>
        </p:spPr>
        <p:txBody>
          <a:bodyPr>
            <a:normAutofit/>
          </a:bodyPr>
          <a:lstStyle/>
          <a:p>
            <a:pPr marL="457200" indent="-457200" rtl="0">
              <a:buAutoNum type="arabicPeriod"/>
            </a:pPr>
            <a:r>
              <a:rPr lang="en-US" sz="2400" b="0" i="0" dirty="0">
                <a:effectLst/>
              </a:rPr>
              <a:t>LOOK for Jesus.</a:t>
            </a:r>
          </a:p>
          <a:p>
            <a:pPr marL="457200" indent="-457200" rtl="0">
              <a:buAutoNum type="arabicPeriod"/>
            </a:pPr>
            <a:r>
              <a:rPr lang="en-US" sz="2400" b="0" i="0" dirty="0">
                <a:effectLst/>
              </a:rPr>
              <a:t>LISTEN to God’s voice.</a:t>
            </a:r>
          </a:p>
          <a:p>
            <a:pPr marL="457200" indent="-457200" rtl="0">
              <a:buAutoNum type="arabicPeriod"/>
            </a:pPr>
            <a:r>
              <a:rPr lang="en-US" sz="2400" b="0" i="0" dirty="0">
                <a:effectLst/>
              </a:rPr>
              <a:t>LEARN your purpose.</a:t>
            </a:r>
          </a:p>
          <a:p>
            <a:pPr marL="457200" indent="-457200" rtl="0">
              <a:buAutoNum type="arabicPeriod"/>
            </a:pPr>
            <a:r>
              <a:rPr lang="en-US" sz="2400" b="0" i="0" dirty="0">
                <a:effectLst/>
              </a:rPr>
              <a:t>LIVE to the maximum.</a:t>
            </a:r>
          </a:p>
          <a:p>
            <a:pPr marL="457200" indent="-457200" rtl="0">
              <a:buAutoNum type="arabicPeriod"/>
            </a:pPr>
            <a:r>
              <a:rPr lang="en-US" sz="2400" b="0" i="0" dirty="0">
                <a:effectLst/>
              </a:rPr>
              <a:t>LOVE like God.</a:t>
            </a:r>
            <a:endParaRPr lang="en-US" sz="2400" b="0" i="0" dirty="0">
              <a:solidFill>
                <a:srgbClr val="000000"/>
              </a:solidFill>
              <a:effectLst/>
            </a:endParaRPr>
          </a:p>
        </p:txBody>
      </p:sp>
    </p:spTree>
    <p:extLst>
      <p:ext uri="{BB962C8B-B14F-4D97-AF65-F5344CB8AC3E}">
        <p14:creationId xmlns:p14="http://schemas.microsoft.com/office/powerpoint/2010/main" val="3239260617"/>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CB47EA9E-5E63-47B6-55D4-4FF3F6963E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CA4A82-6991-225D-9D2C-38AD7CC9B348}"/>
              </a:ext>
            </a:extLst>
          </p:cNvPr>
          <p:cNvSpPr>
            <a:spLocks noGrp="1"/>
          </p:cNvSpPr>
          <p:nvPr>
            <p:ph type="title"/>
          </p:nvPr>
        </p:nvSpPr>
        <p:spPr>
          <a:xfrm>
            <a:off x="443305" y="304800"/>
            <a:ext cx="8229600" cy="1143000"/>
          </a:xfrm>
        </p:spPr>
        <p:txBody>
          <a:bodyPr/>
          <a:lstStyle/>
          <a:p>
            <a:r>
              <a:rPr lang="en-US" sz="5400" i="0" dirty="0">
                <a:ln>
                  <a:solidFill>
                    <a:sysClr val="windowText" lastClr="000000"/>
                  </a:solidFill>
                </a:ln>
                <a:solidFill>
                  <a:schemeClr val="accent2"/>
                </a:solidFill>
                <a:effectLst/>
                <a:latin typeface="+mn-lt"/>
              </a:rPr>
              <a:t>Closing prayer</a:t>
            </a:r>
            <a:endParaRPr lang="en-US" sz="5400" dirty="0">
              <a:ln>
                <a:solidFill>
                  <a:sysClr val="windowText" lastClr="000000"/>
                </a:solidFill>
              </a:ln>
              <a:solidFill>
                <a:schemeClr val="accent2"/>
              </a:solidFill>
              <a:latin typeface="+mn-lt"/>
            </a:endParaRPr>
          </a:p>
        </p:txBody>
      </p:sp>
      <p:sp>
        <p:nvSpPr>
          <p:cNvPr id="3" name="Content Placeholder 2">
            <a:extLst>
              <a:ext uri="{FF2B5EF4-FFF2-40B4-BE49-F238E27FC236}">
                <a16:creationId xmlns:a16="http://schemas.microsoft.com/office/drawing/2014/main" id="{E1BB1BA1-4C6D-ADAF-0202-7EF8F67ABDC3}"/>
              </a:ext>
            </a:extLst>
          </p:cNvPr>
          <p:cNvSpPr>
            <a:spLocks noGrp="1"/>
          </p:cNvSpPr>
          <p:nvPr>
            <p:ph idx="1"/>
          </p:nvPr>
        </p:nvSpPr>
        <p:spPr>
          <a:xfrm>
            <a:off x="443305" y="1981200"/>
            <a:ext cx="8229600" cy="4724400"/>
          </a:xfrm>
        </p:spPr>
        <p:txBody>
          <a:bodyPr>
            <a:normAutofit/>
          </a:bodyPr>
          <a:lstStyle/>
          <a:p>
            <a:pPr marL="0" indent="0" rtl="0">
              <a:buNone/>
            </a:pPr>
            <a:r>
              <a:rPr lang="en-US" b="0" i="1" dirty="0">
                <a:effectLst/>
                <a:latin typeface="+mj-lt"/>
              </a:rPr>
              <a:t>In the divine image, Lord, you created him; male and female you created them.</a:t>
            </a:r>
          </a:p>
          <a:p>
            <a:pPr marL="0" indent="0" rtl="0">
              <a:buNone/>
            </a:pPr>
            <a:r>
              <a:rPr lang="en-US" b="0" i="0" dirty="0">
                <a:effectLst/>
                <a:latin typeface="+mj-lt"/>
              </a:rPr>
              <a:t>God our Father, you call each of us by name to be close to you and to be fully alive. Thank you for the people in our lives who teach us to faithfully follow your call. Help us eagerly listen and respond to your call, trusting that your plans are always best for us.</a:t>
            </a:r>
          </a:p>
          <a:p>
            <a:pPr marL="0" indent="0" rtl="0">
              <a:buNone/>
            </a:pPr>
            <a:r>
              <a:rPr lang="en-US" b="0" i="0" dirty="0">
                <a:effectLst/>
                <a:latin typeface="+mj-lt"/>
              </a:rPr>
              <a:t>Jesus, your Mother Mary followed God’s will in all things, so we turn to her now as we pray, Hail Mary ... Amen.</a:t>
            </a:r>
            <a:endParaRPr lang="en-US" b="0" i="0" dirty="0">
              <a:solidFill>
                <a:srgbClr val="000000"/>
              </a:solidFill>
              <a:effectLst/>
              <a:latin typeface="+mj-lt"/>
            </a:endParaRPr>
          </a:p>
        </p:txBody>
      </p:sp>
    </p:spTree>
    <p:extLst>
      <p:ext uri="{BB962C8B-B14F-4D97-AF65-F5344CB8AC3E}">
        <p14:creationId xmlns:p14="http://schemas.microsoft.com/office/powerpoint/2010/main" val="636549175"/>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E9E99F-A780-E395-78E0-3C4FCC1113A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D45553-91A4-480A-9577-0E0FC0D919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 y="0"/>
            <a:ext cx="91405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23">
            <a:extLst>
              <a:ext uri="{FF2B5EF4-FFF2-40B4-BE49-F238E27FC236}">
                <a16:creationId xmlns:a16="http://schemas.microsoft.com/office/drawing/2014/main" id="{D240F8A8-FEA1-42C2-B259-27A9351279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3477753"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3">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4982402-0AAA-BC19-F7AD-2254EB7DC401}"/>
              </a:ext>
            </a:extLst>
          </p:cNvPr>
          <p:cNvSpPr>
            <a:spLocks noGrp="1"/>
          </p:cNvSpPr>
          <p:nvPr>
            <p:ph type="title"/>
          </p:nvPr>
        </p:nvSpPr>
        <p:spPr>
          <a:xfrm>
            <a:off x="417443" y="1741714"/>
            <a:ext cx="2638839" cy="4117749"/>
          </a:xfrm>
        </p:spPr>
        <p:txBody>
          <a:bodyPr anchor="t">
            <a:normAutofit/>
          </a:bodyPr>
          <a:lstStyle/>
          <a:p>
            <a:r>
              <a:rPr lang="en-US" sz="3100" i="0">
                <a:ln>
                  <a:solidFill>
                    <a:sysClr val="windowText" lastClr="000000"/>
                  </a:solidFill>
                </a:ln>
                <a:effectLst/>
                <a:latin typeface="+mn-lt"/>
              </a:rPr>
              <a:t>Vocabulary</a:t>
            </a:r>
            <a:endParaRPr lang="en-US" sz="3100">
              <a:ln>
                <a:solidFill>
                  <a:sysClr val="windowText" lastClr="000000"/>
                </a:solidFill>
              </a:ln>
              <a:latin typeface="+mn-lt"/>
            </a:endParaRPr>
          </a:p>
        </p:txBody>
      </p:sp>
      <p:graphicFrame>
        <p:nvGraphicFramePr>
          <p:cNvPr id="5" name="Content Placeholder 2">
            <a:extLst>
              <a:ext uri="{FF2B5EF4-FFF2-40B4-BE49-F238E27FC236}">
                <a16:creationId xmlns:a16="http://schemas.microsoft.com/office/drawing/2014/main" id="{C963E300-532B-5E76-A2E9-0CBF90F63274}"/>
              </a:ext>
            </a:extLst>
          </p:cNvPr>
          <p:cNvGraphicFramePr>
            <a:graphicFrameLocks noGrp="1"/>
          </p:cNvGraphicFramePr>
          <p:nvPr>
            <p:ph idx="1"/>
            <p:extLst>
              <p:ext uri="{D42A27DB-BD31-4B8C-83A1-F6EECF244321}">
                <p14:modId xmlns:p14="http://schemas.microsoft.com/office/powerpoint/2010/main" val="2468607603"/>
              </p:ext>
            </p:extLst>
          </p:nvPr>
        </p:nvGraphicFramePr>
        <p:xfrm>
          <a:off x="4099892" y="1172818"/>
          <a:ext cx="4429746" cy="46866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46364298"/>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Envision 1">
      <a:dk1>
        <a:srgbClr val="000000"/>
      </a:dk1>
      <a:lt1>
        <a:srgbClr val="FFFFFF"/>
      </a:lt1>
      <a:dk2>
        <a:srgbClr val="373545"/>
      </a:dk2>
      <a:lt2>
        <a:srgbClr val="7BC2B2"/>
      </a:lt2>
      <a:accent1>
        <a:srgbClr val="57877B"/>
      </a:accent1>
      <a:accent2>
        <a:srgbClr val="D7D36A"/>
      </a:accent2>
      <a:accent3>
        <a:srgbClr val="214D51"/>
      </a:accent3>
      <a:accent4>
        <a:srgbClr val="7A8C8E"/>
      </a:accent4>
      <a:accent5>
        <a:srgbClr val="E9AD47"/>
      </a:accent5>
      <a:accent6>
        <a:srgbClr val="2683C6"/>
      </a:accent6>
      <a:hlink>
        <a:srgbClr val="6B9F25"/>
      </a:hlink>
      <a:folHlink>
        <a:srgbClr val="9F671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Quotable</Template>
  <TotalTime>9001</TotalTime>
  <Words>989</Words>
  <Application>Microsoft Macintosh PowerPoint</Application>
  <PresentationFormat>On-screen Show (4:3)</PresentationFormat>
  <Paragraphs>109</Paragraphs>
  <Slides>18</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Calibri</vt:lpstr>
      <vt:lpstr>Century Gothic</vt:lpstr>
      <vt:lpstr>Dirt Road</vt:lpstr>
      <vt:lpstr>Marker Felt Thin</vt:lpstr>
      <vt:lpstr>Marker Felt Thin</vt:lpstr>
      <vt:lpstr>Wingdings 2</vt:lpstr>
      <vt:lpstr>Quotable</vt:lpstr>
      <vt:lpstr>PowerPoint Presentation</vt:lpstr>
      <vt:lpstr>Bellwork</vt:lpstr>
      <vt:lpstr>Opening Prayer</vt:lpstr>
      <vt:lpstr>Discernment</vt:lpstr>
      <vt:lpstr>The 5 L’s of Discernment</vt:lpstr>
      <vt:lpstr>Look</vt:lpstr>
      <vt:lpstr>Listen</vt:lpstr>
      <vt:lpstr>Learn</vt:lpstr>
      <vt:lpstr>Live</vt:lpstr>
      <vt:lpstr>Love</vt:lpstr>
      <vt:lpstr>IF YOU ASK ME…</vt:lpstr>
      <vt:lpstr>What about now?</vt:lpstr>
      <vt:lpstr>What about now?</vt:lpstr>
      <vt:lpstr>If you ask me…</vt:lpstr>
      <vt:lpstr>Video 3: Witness + Wrap-up</vt:lpstr>
      <vt:lpstr>Got It?</vt:lpstr>
      <vt:lpstr>Closing prayer</vt:lpstr>
      <vt:lpstr>Vocabulary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Theology of the Body</dc:title>
  <dc:creator>kris</dc:creator>
  <cp:lastModifiedBy>Catherine Burke</cp:lastModifiedBy>
  <cp:revision>8</cp:revision>
  <dcterms:created xsi:type="dcterms:W3CDTF">2015-10-12T03:15:56Z</dcterms:created>
  <dcterms:modified xsi:type="dcterms:W3CDTF">2024-12-31T18:21:07Z</dcterms:modified>
</cp:coreProperties>
</file>